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3" r:id="rId4"/>
  </p:sldMasterIdLst>
  <p:notesMasterIdLst>
    <p:notesMasterId r:id="rId15"/>
  </p:notesMasterIdLst>
  <p:sldIdLst>
    <p:sldId id="272" r:id="rId5"/>
    <p:sldId id="271" r:id="rId6"/>
    <p:sldId id="256" r:id="rId7"/>
    <p:sldId id="257" r:id="rId8"/>
    <p:sldId id="258" r:id="rId9"/>
    <p:sldId id="259" r:id="rId10"/>
    <p:sldId id="260" r:id="rId11"/>
    <p:sldId id="262" r:id="rId12"/>
    <p:sldId id="261" r:id="rId13"/>
    <p:sldId id="273" r:id="rId14"/>
  </p:sldIdLst>
  <p:sldSz cx="12192000" cy="6858000"/>
  <p:notesSz cx="6858000" cy="9144000"/>
  <p:embeddedFontLst>
    <p:embeddedFont>
      <p:font typeface="Abril Fatface" panose="020B0604020202020204" charset="0"/>
      <p:regular r:id="rId16"/>
    </p:embeddedFont>
    <p:embeddedFont>
      <p:font typeface="Barlow Condensed" panose="00000506000000000000" pitchFamily="2" charset="0"/>
      <p:regular r:id="rId17"/>
      <p:bold r:id="rId18"/>
      <p:italic r:id="rId19"/>
      <p:boldItalic r:id="rId20"/>
    </p:embeddedFon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Fira Sans Extra Condensed" panose="020B0503050000020004" pitchFamily="34" charset="0"/>
      <p:regular r:id="rId25"/>
      <p:bold r:id="rId26"/>
    </p:embeddedFont>
    <p:embeddedFont>
      <p:font typeface="Fira Sans Extra Condensed Medium" panose="020B0604020202020204" charset="0"/>
      <p:regular r:id="rId27"/>
      <p:bold r:id="rId28"/>
      <p:italic r:id="rId29"/>
      <p:boldItalic r:id="rId30"/>
    </p:embeddedFont>
    <p:embeddedFont>
      <p:font typeface="Lexend Deca" panose="020B0604020202020204" charset="0"/>
      <p:regular r:id="rId31"/>
      <p:bold r:id="rId32"/>
    </p:embeddedFont>
    <p:embeddedFont>
      <p:font typeface="Roboto" panose="02000000000000000000" pitchFamily="2" charset="0"/>
      <p:regular r:id="rId33"/>
      <p:bold r:id="rId34"/>
      <p:italic r:id="rId35"/>
      <p:boldItalic r:id="rId36"/>
    </p:embeddedFont>
    <p:embeddedFont>
      <p:font typeface="Roboto Medium" panose="02000000000000000000" pitchFamily="2" charset="0"/>
      <p:regular r:id="rId37"/>
      <p:bold r:id="rId38"/>
      <p:italic r:id="rId39"/>
      <p:boldItalic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5FAFB"/>
    <a:srgbClr val="C2F9FA"/>
    <a:srgbClr val="B2F6F8"/>
    <a:srgbClr val="57EB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654" y="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9" Type="http://schemas.openxmlformats.org/officeDocument/2006/relationships/font" Target="fonts/font24.fntdata"/><Relationship Id="rId3" Type="http://schemas.openxmlformats.org/officeDocument/2006/relationships/customXml" Target="../customXml/item3.xml"/><Relationship Id="rId21" Type="http://schemas.openxmlformats.org/officeDocument/2006/relationships/font" Target="fonts/font6.fntdata"/><Relationship Id="rId34" Type="http://schemas.openxmlformats.org/officeDocument/2006/relationships/font" Target="fonts/font19.fntdata"/><Relationship Id="rId42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33" Type="http://schemas.openxmlformats.org/officeDocument/2006/relationships/font" Target="fonts/font18.fntdata"/><Relationship Id="rId38" Type="http://schemas.openxmlformats.org/officeDocument/2006/relationships/font" Target="fonts/font23.fntdata"/><Relationship Id="rId2" Type="http://schemas.openxmlformats.org/officeDocument/2006/relationships/customXml" Target="../customXml/item2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font" Target="fonts/font14.fntdata"/><Relationship Id="rId41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9.fntdata"/><Relationship Id="rId32" Type="http://schemas.openxmlformats.org/officeDocument/2006/relationships/font" Target="fonts/font17.fntdata"/><Relationship Id="rId37" Type="http://schemas.openxmlformats.org/officeDocument/2006/relationships/font" Target="fonts/font22.fntdata"/><Relationship Id="rId40" Type="http://schemas.openxmlformats.org/officeDocument/2006/relationships/font" Target="fonts/font25.fntdata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36" Type="http://schemas.openxmlformats.org/officeDocument/2006/relationships/font" Target="fonts/font21.fntdata"/><Relationship Id="rId10" Type="http://schemas.openxmlformats.org/officeDocument/2006/relationships/slide" Target="slides/slide6.xml"/><Relationship Id="rId19" Type="http://schemas.openxmlformats.org/officeDocument/2006/relationships/font" Target="fonts/font4.fntdata"/><Relationship Id="rId31" Type="http://schemas.openxmlformats.org/officeDocument/2006/relationships/font" Target="fonts/font16.fntdata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font" Target="fonts/font15.fntdata"/><Relationship Id="rId35" Type="http://schemas.openxmlformats.org/officeDocument/2006/relationships/font" Target="fonts/font20.fntdata"/><Relationship Id="rId43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a073618e60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a073618e60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b667d5573a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b667d5573a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a073618e60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a073618e60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b667d5573a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b667d5573a_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b667d5573a_0_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b667d5573a_0_1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b667d5573a_0_2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b667d5573a_0_2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b667d5573a_0_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b667d5573a_0_1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ome">
  <p:cSld name="CUSTOM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/>
          <p:nvPr/>
        </p:nvSpPr>
        <p:spPr>
          <a:xfrm>
            <a:off x="0" y="89535"/>
            <a:ext cx="12192000" cy="6768465"/>
          </a:xfrm>
          <a:custGeom>
            <a:avLst/>
            <a:gdLst/>
            <a:ahLst/>
            <a:cxnLst/>
            <a:rect l="l" t="t" r="r" b="b"/>
            <a:pathLst>
              <a:path w="12192000" h="6768465" extrusionOk="0">
                <a:moveTo>
                  <a:pt x="12191997" y="382102"/>
                </a:moveTo>
                <a:cubicBezTo>
                  <a:pt x="12191998" y="2510890"/>
                  <a:pt x="12191999" y="4639677"/>
                  <a:pt x="12192000" y="6768465"/>
                </a:cubicBezTo>
                <a:lnTo>
                  <a:pt x="0" y="6768465"/>
                </a:lnTo>
                <a:lnTo>
                  <a:pt x="1902" y="382905"/>
                </a:lnTo>
                <a:lnTo>
                  <a:pt x="765807" y="381952"/>
                </a:lnTo>
                <a:cubicBezTo>
                  <a:pt x="845817" y="381952"/>
                  <a:pt x="878202" y="349567"/>
                  <a:pt x="878202" y="270510"/>
                </a:cubicBezTo>
                <a:lnTo>
                  <a:pt x="878202" y="99060"/>
                </a:lnTo>
                <a:cubicBezTo>
                  <a:pt x="878202" y="37147"/>
                  <a:pt x="915350" y="0"/>
                  <a:pt x="975357" y="0"/>
                </a:cubicBezTo>
                <a:lnTo>
                  <a:pt x="3478527" y="0"/>
                </a:lnTo>
                <a:cubicBezTo>
                  <a:pt x="3536630" y="0"/>
                  <a:pt x="3573777" y="38100"/>
                  <a:pt x="3574730" y="97155"/>
                </a:cubicBezTo>
                <a:lnTo>
                  <a:pt x="3574730" y="274320"/>
                </a:lnTo>
                <a:cubicBezTo>
                  <a:pt x="3574730" y="349567"/>
                  <a:pt x="3608067" y="382905"/>
                  <a:pt x="3682362" y="382905"/>
                </a:cubicBezTo>
                <a:lnTo>
                  <a:pt x="6407465" y="382905"/>
                </a:lnTo>
                <a:lnTo>
                  <a:pt x="9047795" y="382905"/>
                </a:lnTo>
                <a:cubicBezTo>
                  <a:pt x="9058272" y="382905"/>
                  <a:pt x="9069702" y="383857"/>
                  <a:pt x="9081132" y="383857"/>
                </a:cubicBezTo>
                <a:lnTo>
                  <a:pt x="9081132" y="382102"/>
                </a:lnTo>
                <a:lnTo>
                  <a:pt x="12191997" y="38210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" name="Google Shape;12;p2"/>
          <p:cNvGrpSpPr/>
          <p:nvPr/>
        </p:nvGrpSpPr>
        <p:grpSpPr>
          <a:xfrm>
            <a:off x="116973" y="202172"/>
            <a:ext cx="653367" cy="145697"/>
            <a:chOff x="5810250" y="3367087"/>
            <a:chExt cx="572476" cy="127659"/>
          </a:xfrm>
        </p:grpSpPr>
        <p:sp>
          <p:nvSpPr>
            <p:cNvPr id="13" name="Google Shape;13;p2"/>
            <p:cNvSpPr/>
            <p:nvPr/>
          </p:nvSpPr>
          <p:spPr>
            <a:xfrm>
              <a:off x="6032158" y="3367087"/>
              <a:ext cx="126733" cy="127659"/>
            </a:xfrm>
            <a:custGeom>
              <a:avLst/>
              <a:gdLst/>
              <a:ahLst/>
              <a:cxnLst/>
              <a:rect l="l" t="t" r="r" b="b"/>
              <a:pathLst>
                <a:path w="126733" h="127659" extrusionOk="0">
                  <a:moveTo>
                    <a:pt x="64794" y="0"/>
                  </a:moveTo>
                  <a:cubicBezTo>
                    <a:pt x="103846" y="0"/>
                    <a:pt x="127659" y="23813"/>
                    <a:pt x="126706" y="62865"/>
                  </a:cubicBezTo>
                  <a:cubicBezTo>
                    <a:pt x="126706" y="101918"/>
                    <a:pt x="100036" y="128588"/>
                    <a:pt x="61936" y="127635"/>
                  </a:cubicBezTo>
                  <a:cubicBezTo>
                    <a:pt x="26694" y="126683"/>
                    <a:pt x="-929" y="98108"/>
                    <a:pt x="24" y="61913"/>
                  </a:cubicBezTo>
                  <a:cubicBezTo>
                    <a:pt x="976" y="23813"/>
                    <a:pt x="26694" y="0"/>
                    <a:pt x="64794" y="0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5810250" y="3368039"/>
              <a:ext cx="122895" cy="122898"/>
            </a:xfrm>
            <a:custGeom>
              <a:avLst/>
              <a:gdLst/>
              <a:ahLst/>
              <a:cxnLst/>
              <a:rect l="l" t="t" r="r" b="b"/>
              <a:pathLst>
                <a:path w="122895" h="122898" extrusionOk="0">
                  <a:moveTo>
                    <a:pt x="0" y="60960"/>
                  </a:moveTo>
                  <a:cubicBezTo>
                    <a:pt x="0" y="27623"/>
                    <a:pt x="27623" y="0"/>
                    <a:pt x="60008" y="0"/>
                  </a:cubicBezTo>
                  <a:cubicBezTo>
                    <a:pt x="95250" y="953"/>
                    <a:pt x="123825" y="30480"/>
                    <a:pt x="122873" y="65723"/>
                  </a:cubicBezTo>
                  <a:cubicBezTo>
                    <a:pt x="121920" y="98108"/>
                    <a:pt x="93345" y="123825"/>
                    <a:pt x="59055" y="122873"/>
                  </a:cubicBezTo>
                  <a:cubicBezTo>
                    <a:pt x="25718" y="122873"/>
                    <a:pt x="0" y="95250"/>
                    <a:pt x="0" y="6096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6259805" y="3368039"/>
              <a:ext cx="122921" cy="122898"/>
            </a:xfrm>
            <a:custGeom>
              <a:avLst/>
              <a:gdLst/>
              <a:ahLst/>
              <a:cxnLst/>
              <a:rect l="l" t="t" r="r" b="b"/>
              <a:pathLst>
                <a:path w="122921" h="122898" extrusionOk="0">
                  <a:moveTo>
                    <a:pt x="58127" y="122873"/>
                  </a:moveTo>
                  <a:cubicBezTo>
                    <a:pt x="25742" y="121920"/>
                    <a:pt x="-928" y="93345"/>
                    <a:pt x="25" y="60008"/>
                  </a:cubicBezTo>
                  <a:cubicBezTo>
                    <a:pt x="977" y="25718"/>
                    <a:pt x="27647" y="0"/>
                    <a:pt x="61937" y="0"/>
                  </a:cubicBezTo>
                  <a:cubicBezTo>
                    <a:pt x="97180" y="0"/>
                    <a:pt x="123850" y="28575"/>
                    <a:pt x="122897" y="62865"/>
                  </a:cubicBezTo>
                  <a:cubicBezTo>
                    <a:pt x="121945" y="98108"/>
                    <a:pt x="94322" y="123825"/>
                    <a:pt x="58127" y="122873"/>
                  </a:cubicBezTo>
                  <a:close/>
                </a:path>
              </a:pathLst>
            </a:custGeom>
            <a:solidFill>
              <a:srgbClr val="70AD4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" name="Google Shape;16;p2"/>
          <p:cNvSpPr/>
          <p:nvPr/>
        </p:nvSpPr>
        <p:spPr>
          <a:xfrm rot="8100000" flipH="1">
            <a:off x="3312184" y="191568"/>
            <a:ext cx="145786" cy="145786"/>
          </a:xfrm>
          <a:custGeom>
            <a:avLst/>
            <a:gdLst/>
            <a:ahLst/>
            <a:cxnLst/>
            <a:rect l="l" t="t" r="r" b="b"/>
            <a:pathLst>
              <a:path w="1472666" h="1472666" extrusionOk="0">
                <a:moveTo>
                  <a:pt x="799973" y="1446306"/>
                </a:moveTo>
                <a:cubicBezTo>
                  <a:pt x="816259" y="1430019"/>
                  <a:pt x="826333" y="1407519"/>
                  <a:pt x="826333" y="1382666"/>
                </a:cubicBezTo>
                <a:lnTo>
                  <a:pt x="826333" y="826333"/>
                </a:lnTo>
                <a:lnTo>
                  <a:pt x="1382666" y="826333"/>
                </a:lnTo>
                <a:cubicBezTo>
                  <a:pt x="1432372" y="826333"/>
                  <a:pt x="1472666" y="786039"/>
                  <a:pt x="1472666" y="736333"/>
                </a:cubicBezTo>
                <a:cubicBezTo>
                  <a:pt x="1472666" y="686627"/>
                  <a:pt x="1432372" y="646333"/>
                  <a:pt x="1382666" y="646333"/>
                </a:cubicBezTo>
                <a:lnTo>
                  <a:pt x="826333" y="646333"/>
                </a:lnTo>
                <a:lnTo>
                  <a:pt x="826333" y="90000"/>
                </a:lnTo>
                <a:cubicBezTo>
                  <a:pt x="826333" y="40294"/>
                  <a:pt x="786039" y="0"/>
                  <a:pt x="736333" y="0"/>
                </a:cubicBezTo>
                <a:cubicBezTo>
                  <a:pt x="686627" y="0"/>
                  <a:pt x="646333" y="40294"/>
                  <a:pt x="646333" y="90000"/>
                </a:cubicBezTo>
                <a:lnTo>
                  <a:pt x="646333" y="646333"/>
                </a:lnTo>
                <a:lnTo>
                  <a:pt x="90000" y="646333"/>
                </a:lnTo>
                <a:cubicBezTo>
                  <a:pt x="40294" y="646333"/>
                  <a:pt x="0" y="686627"/>
                  <a:pt x="0" y="736333"/>
                </a:cubicBezTo>
                <a:cubicBezTo>
                  <a:pt x="0" y="786039"/>
                  <a:pt x="40294" y="826333"/>
                  <a:pt x="90000" y="826333"/>
                </a:cubicBezTo>
                <a:lnTo>
                  <a:pt x="646333" y="826333"/>
                </a:lnTo>
                <a:lnTo>
                  <a:pt x="646333" y="1382666"/>
                </a:lnTo>
                <a:cubicBezTo>
                  <a:pt x="646333" y="1432372"/>
                  <a:pt x="686627" y="1472666"/>
                  <a:pt x="736333" y="1472666"/>
                </a:cubicBezTo>
                <a:cubicBezTo>
                  <a:pt x="761186" y="1472666"/>
                  <a:pt x="783686" y="1462592"/>
                  <a:pt x="799973" y="1446306"/>
                </a:cubicBez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7;p2"/>
          <p:cNvSpPr/>
          <p:nvPr/>
        </p:nvSpPr>
        <p:spPr>
          <a:xfrm rot="10714074" flipH="1">
            <a:off x="3708724" y="202021"/>
            <a:ext cx="147313" cy="147313"/>
          </a:xfrm>
          <a:custGeom>
            <a:avLst/>
            <a:gdLst/>
            <a:ahLst/>
            <a:cxnLst/>
            <a:rect l="l" t="t" r="r" b="b"/>
            <a:pathLst>
              <a:path w="1472666" h="1472666" extrusionOk="0">
                <a:moveTo>
                  <a:pt x="799973" y="1446306"/>
                </a:moveTo>
                <a:cubicBezTo>
                  <a:pt x="816259" y="1430019"/>
                  <a:pt x="826333" y="1407519"/>
                  <a:pt x="826333" y="1382666"/>
                </a:cubicBezTo>
                <a:lnTo>
                  <a:pt x="826333" y="826333"/>
                </a:lnTo>
                <a:lnTo>
                  <a:pt x="1382666" y="826333"/>
                </a:lnTo>
                <a:cubicBezTo>
                  <a:pt x="1432372" y="826333"/>
                  <a:pt x="1472666" y="786039"/>
                  <a:pt x="1472666" y="736333"/>
                </a:cubicBezTo>
                <a:cubicBezTo>
                  <a:pt x="1472666" y="686627"/>
                  <a:pt x="1432372" y="646333"/>
                  <a:pt x="1382666" y="646333"/>
                </a:cubicBezTo>
                <a:lnTo>
                  <a:pt x="826333" y="646333"/>
                </a:lnTo>
                <a:lnTo>
                  <a:pt x="826333" y="90000"/>
                </a:lnTo>
                <a:cubicBezTo>
                  <a:pt x="826333" y="40294"/>
                  <a:pt x="786039" y="0"/>
                  <a:pt x="736333" y="0"/>
                </a:cubicBezTo>
                <a:cubicBezTo>
                  <a:pt x="686627" y="0"/>
                  <a:pt x="646333" y="40294"/>
                  <a:pt x="646333" y="90000"/>
                </a:cubicBezTo>
                <a:lnTo>
                  <a:pt x="646333" y="646333"/>
                </a:lnTo>
                <a:lnTo>
                  <a:pt x="90000" y="646333"/>
                </a:lnTo>
                <a:cubicBezTo>
                  <a:pt x="40294" y="646333"/>
                  <a:pt x="0" y="686627"/>
                  <a:pt x="0" y="736333"/>
                </a:cubicBezTo>
                <a:cubicBezTo>
                  <a:pt x="0" y="786039"/>
                  <a:pt x="40294" y="826333"/>
                  <a:pt x="90000" y="826333"/>
                </a:cubicBezTo>
                <a:lnTo>
                  <a:pt x="646333" y="826333"/>
                </a:lnTo>
                <a:lnTo>
                  <a:pt x="646333" y="1382666"/>
                </a:lnTo>
                <a:cubicBezTo>
                  <a:pt x="646333" y="1432372"/>
                  <a:pt x="686627" y="1472666"/>
                  <a:pt x="736333" y="1472666"/>
                </a:cubicBezTo>
                <a:cubicBezTo>
                  <a:pt x="761186" y="1472666"/>
                  <a:pt x="783686" y="1462592"/>
                  <a:pt x="799973" y="1446306"/>
                </a:cubicBez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8;p2"/>
          <p:cNvSpPr/>
          <p:nvPr/>
        </p:nvSpPr>
        <p:spPr>
          <a:xfrm>
            <a:off x="1275347" y="582328"/>
            <a:ext cx="10152000" cy="360000"/>
          </a:xfrm>
          <a:prstGeom prst="roundRect">
            <a:avLst>
              <a:gd name="adj" fmla="val 50000"/>
            </a:avLst>
          </a:prstGeom>
          <a:solidFill>
            <a:srgbClr val="F2F2F2"/>
          </a:solidFill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9" name="Google Shape;19;p2"/>
          <p:cNvCxnSpPr/>
          <p:nvPr/>
        </p:nvCxnSpPr>
        <p:spPr>
          <a:xfrm>
            <a:off x="0" y="1036320"/>
            <a:ext cx="12192000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0" name="Google Shape;20;p2"/>
          <p:cNvSpPr/>
          <p:nvPr/>
        </p:nvSpPr>
        <p:spPr>
          <a:xfrm>
            <a:off x="909118" y="666560"/>
            <a:ext cx="208279" cy="202230"/>
          </a:xfrm>
          <a:custGeom>
            <a:avLst/>
            <a:gdLst/>
            <a:ahLst/>
            <a:cxnLst/>
            <a:rect l="l" t="t" r="r" b="b"/>
            <a:pathLst>
              <a:path w="149304" h="144968" extrusionOk="0">
                <a:moveTo>
                  <a:pt x="111204" y="36383"/>
                </a:moveTo>
                <a:cubicBezTo>
                  <a:pt x="81677" y="11618"/>
                  <a:pt x="53102" y="12571"/>
                  <a:pt x="31194" y="36383"/>
                </a:cubicBezTo>
                <a:cubicBezTo>
                  <a:pt x="11192" y="59243"/>
                  <a:pt x="12144" y="90676"/>
                  <a:pt x="34052" y="111631"/>
                </a:cubicBezTo>
                <a:cubicBezTo>
                  <a:pt x="60722" y="138301"/>
                  <a:pt x="85487" y="133538"/>
                  <a:pt x="132159" y="90676"/>
                </a:cubicBezTo>
                <a:cubicBezTo>
                  <a:pt x="138827" y="107821"/>
                  <a:pt x="132159" y="120203"/>
                  <a:pt x="109299" y="134491"/>
                </a:cubicBezTo>
                <a:cubicBezTo>
                  <a:pt x="78819" y="152588"/>
                  <a:pt x="40719" y="146874"/>
                  <a:pt x="17859" y="120203"/>
                </a:cubicBezTo>
                <a:cubicBezTo>
                  <a:pt x="-5953" y="92581"/>
                  <a:pt x="-5953" y="52576"/>
                  <a:pt x="17859" y="24953"/>
                </a:cubicBezTo>
                <a:cubicBezTo>
                  <a:pt x="44529" y="-6479"/>
                  <a:pt x="80724" y="-8384"/>
                  <a:pt x="127397" y="20191"/>
                </a:cubicBezTo>
                <a:cubicBezTo>
                  <a:pt x="133112" y="15428"/>
                  <a:pt x="139779" y="10666"/>
                  <a:pt x="149304" y="3998"/>
                </a:cubicBezTo>
                <a:cubicBezTo>
                  <a:pt x="149304" y="24001"/>
                  <a:pt x="149304" y="41146"/>
                  <a:pt x="149304" y="59243"/>
                </a:cubicBezTo>
                <a:cubicBezTo>
                  <a:pt x="132159" y="59243"/>
                  <a:pt x="115967" y="59243"/>
                  <a:pt x="96917" y="59243"/>
                </a:cubicBezTo>
                <a:cubicBezTo>
                  <a:pt x="101679" y="51623"/>
                  <a:pt x="106442" y="44956"/>
                  <a:pt x="111204" y="36383"/>
                </a:cubicBezTo>
                <a:close/>
              </a:path>
            </a:pathLst>
          </a:custGeom>
          <a:solidFill>
            <a:srgbClr val="65656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21;p2"/>
          <p:cNvSpPr/>
          <p:nvPr/>
        </p:nvSpPr>
        <p:spPr>
          <a:xfrm>
            <a:off x="12031981" y="1086731"/>
            <a:ext cx="131778" cy="2267754"/>
          </a:xfrm>
          <a:custGeom>
            <a:avLst/>
            <a:gdLst/>
            <a:ahLst/>
            <a:cxnLst/>
            <a:rect l="l" t="t" r="r" b="b"/>
            <a:pathLst>
              <a:path w="90725" h="2256472" extrusionOk="0">
                <a:moveTo>
                  <a:pt x="0" y="1128713"/>
                </a:moveTo>
                <a:cubicBezTo>
                  <a:pt x="0" y="775335"/>
                  <a:pt x="0" y="421005"/>
                  <a:pt x="0" y="67628"/>
                </a:cubicBezTo>
                <a:cubicBezTo>
                  <a:pt x="0" y="21908"/>
                  <a:pt x="14288" y="0"/>
                  <a:pt x="44768" y="0"/>
                </a:cubicBezTo>
                <a:cubicBezTo>
                  <a:pt x="75248" y="0"/>
                  <a:pt x="90488" y="20955"/>
                  <a:pt x="90488" y="67628"/>
                </a:cubicBezTo>
                <a:cubicBezTo>
                  <a:pt x="90488" y="776288"/>
                  <a:pt x="90488" y="1484948"/>
                  <a:pt x="90488" y="2192655"/>
                </a:cubicBezTo>
                <a:cubicBezTo>
                  <a:pt x="90488" y="2201228"/>
                  <a:pt x="91440" y="2209800"/>
                  <a:pt x="89535" y="2217420"/>
                </a:cubicBezTo>
                <a:cubicBezTo>
                  <a:pt x="85725" y="2242185"/>
                  <a:pt x="70485" y="2256473"/>
                  <a:pt x="45720" y="2256473"/>
                </a:cubicBezTo>
                <a:cubicBezTo>
                  <a:pt x="20955" y="2256473"/>
                  <a:pt x="5715" y="2242185"/>
                  <a:pt x="1905" y="2217420"/>
                </a:cubicBezTo>
                <a:cubicBezTo>
                  <a:pt x="0" y="2206943"/>
                  <a:pt x="952" y="2194560"/>
                  <a:pt x="952" y="2184083"/>
                </a:cubicBezTo>
                <a:cubicBezTo>
                  <a:pt x="0" y="1832610"/>
                  <a:pt x="0" y="1481138"/>
                  <a:pt x="0" y="1128713"/>
                </a:cubicBez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22;p2"/>
          <p:cNvSpPr/>
          <p:nvPr/>
        </p:nvSpPr>
        <p:spPr>
          <a:xfrm>
            <a:off x="12004357" y="1037272"/>
            <a:ext cx="12620" cy="5792571"/>
          </a:xfrm>
          <a:custGeom>
            <a:avLst/>
            <a:gdLst/>
            <a:ahLst/>
            <a:cxnLst/>
            <a:rect l="l" t="t" r="r" b="b"/>
            <a:pathLst>
              <a:path w="12620" h="3836140" extrusionOk="0">
                <a:moveTo>
                  <a:pt x="0" y="3835718"/>
                </a:moveTo>
                <a:cubicBezTo>
                  <a:pt x="0" y="3820478"/>
                  <a:pt x="953" y="3806190"/>
                  <a:pt x="953" y="3790950"/>
                </a:cubicBezTo>
                <a:cubicBezTo>
                  <a:pt x="953" y="2541270"/>
                  <a:pt x="953" y="1291590"/>
                  <a:pt x="953" y="41910"/>
                </a:cubicBezTo>
                <a:cubicBezTo>
                  <a:pt x="953" y="27623"/>
                  <a:pt x="0" y="14288"/>
                  <a:pt x="0" y="0"/>
                </a:cubicBezTo>
                <a:cubicBezTo>
                  <a:pt x="3810" y="3810"/>
                  <a:pt x="10478" y="6668"/>
                  <a:pt x="11430" y="10478"/>
                </a:cubicBezTo>
                <a:cubicBezTo>
                  <a:pt x="13335" y="21908"/>
                  <a:pt x="12383" y="33338"/>
                  <a:pt x="12383" y="43815"/>
                </a:cubicBezTo>
                <a:cubicBezTo>
                  <a:pt x="12383" y="1291590"/>
                  <a:pt x="12383" y="2539365"/>
                  <a:pt x="12383" y="3788093"/>
                </a:cubicBezTo>
                <a:cubicBezTo>
                  <a:pt x="12383" y="3804285"/>
                  <a:pt x="12383" y="3819525"/>
                  <a:pt x="12383" y="3835718"/>
                </a:cubicBezTo>
                <a:cubicBezTo>
                  <a:pt x="8573" y="3836670"/>
                  <a:pt x="3810" y="3835718"/>
                  <a:pt x="0" y="3835718"/>
                </a:cubicBezTo>
                <a:close/>
              </a:path>
            </a:pathLst>
          </a:custGeom>
          <a:solidFill>
            <a:srgbClr val="C3C3C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23;p2"/>
          <p:cNvSpPr/>
          <p:nvPr/>
        </p:nvSpPr>
        <p:spPr>
          <a:xfrm>
            <a:off x="11978391" y="793297"/>
            <a:ext cx="52330" cy="39762"/>
          </a:xfrm>
          <a:custGeom>
            <a:avLst/>
            <a:gdLst/>
            <a:ahLst/>
            <a:cxnLst/>
            <a:rect l="l" t="t" r="r" b="b"/>
            <a:pathLst>
              <a:path w="39052" h="29673" extrusionOk="0">
                <a:moveTo>
                  <a:pt x="39053" y="15313"/>
                </a:moveTo>
                <a:cubicBezTo>
                  <a:pt x="28575" y="21980"/>
                  <a:pt x="20955" y="30553"/>
                  <a:pt x="15240" y="29600"/>
                </a:cubicBezTo>
                <a:cubicBezTo>
                  <a:pt x="9525" y="28648"/>
                  <a:pt x="4763" y="19123"/>
                  <a:pt x="0" y="14360"/>
                </a:cubicBezTo>
                <a:cubicBezTo>
                  <a:pt x="5715" y="9598"/>
                  <a:pt x="10478" y="73"/>
                  <a:pt x="17145" y="73"/>
                </a:cubicBezTo>
                <a:cubicBezTo>
                  <a:pt x="21908" y="-880"/>
                  <a:pt x="28575" y="7693"/>
                  <a:pt x="39053" y="15313"/>
                </a:cubicBezTo>
                <a:close/>
              </a:path>
            </a:pathLst>
          </a:custGeom>
          <a:solidFill>
            <a:srgbClr val="7272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24;p2"/>
          <p:cNvSpPr/>
          <p:nvPr/>
        </p:nvSpPr>
        <p:spPr>
          <a:xfrm>
            <a:off x="11978391" y="716812"/>
            <a:ext cx="52330" cy="39675"/>
          </a:xfrm>
          <a:custGeom>
            <a:avLst/>
            <a:gdLst/>
            <a:ahLst/>
            <a:cxnLst/>
            <a:rect l="l" t="t" r="r" b="b"/>
            <a:pathLst>
              <a:path w="39052" h="29608" extrusionOk="0">
                <a:moveTo>
                  <a:pt x="39053" y="16193"/>
                </a:moveTo>
                <a:cubicBezTo>
                  <a:pt x="27623" y="22860"/>
                  <a:pt x="20955" y="30480"/>
                  <a:pt x="15240" y="29528"/>
                </a:cubicBezTo>
                <a:cubicBezTo>
                  <a:pt x="9525" y="28575"/>
                  <a:pt x="4763" y="19050"/>
                  <a:pt x="0" y="14288"/>
                </a:cubicBezTo>
                <a:cubicBezTo>
                  <a:pt x="5715" y="9525"/>
                  <a:pt x="11430" y="953"/>
                  <a:pt x="17145" y="0"/>
                </a:cubicBezTo>
                <a:cubicBezTo>
                  <a:pt x="21908" y="0"/>
                  <a:pt x="28575" y="8573"/>
                  <a:pt x="39053" y="16193"/>
                </a:cubicBezTo>
                <a:close/>
              </a:path>
            </a:pathLst>
          </a:custGeom>
          <a:solidFill>
            <a:srgbClr val="7272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25;p2"/>
          <p:cNvSpPr/>
          <p:nvPr/>
        </p:nvSpPr>
        <p:spPr>
          <a:xfrm>
            <a:off x="11978391" y="641508"/>
            <a:ext cx="52330" cy="40950"/>
          </a:xfrm>
          <a:custGeom>
            <a:avLst/>
            <a:gdLst/>
            <a:ahLst/>
            <a:cxnLst/>
            <a:rect l="l" t="t" r="r" b="b"/>
            <a:pathLst>
              <a:path w="39052" h="30560" extrusionOk="0">
                <a:moveTo>
                  <a:pt x="39053" y="16192"/>
                </a:moveTo>
                <a:cubicBezTo>
                  <a:pt x="27623" y="23813"/>
                  <a:pt x="20955" y="31433"/>
                  <a:pt x="15240" y="30480"/>
                </a:cubicBezTo>
                <a:cubicBezTo>
                  <a:pt x="9525" y="29528"/>
                  <a:pt x="4763" y="20003"/>
                  <a:pt x="0" y="14288"/>
                </a:cubicBezTo>
                <a:cubicBezTo>
                  <a:pt x="5715" y="9525"/>
                  <a:pt x="11430" y="0"/>
                  <a:pt x="17145" y="0"/>
                </a:cubicBezTo>
                <a:cubicBezTo>
                  <a:pt x="21908" y="0"/>
                  <a:pt x="28575" y="8573"/>
                  <a:pt x="39053" y="16192"/>
                </a:cubicBezTo>
                <a:close/>
              </a:path>
            </a:pathLst>
          </a:custGeom>
          <a:solidFill>
            <a:srgbClr val="7272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26;p2"/>
          <p:cNvSpPr/>
          <p:nvPr/>
        </p:nvSpPr>
        <p:spPr>
          <a:xfrm rot="-5400000">
            <a:off x="520974" y="680341"/>
            <a:ext cx="177086" cy="197951"/>
          </a:xfrm>
          <a:custGeom>
            <a:avLst/>
            <a:gdLst/>
            <a:ahLst/>
            <a:cxnLst/>
            <a:rect l="l" t="t" r="r" b="b"/>
            <a:pathLst>
              <a:path w="277782" h="310512" extrusionOk="0">
                <a:moveTo>
                  <a:pt x="277782" y="171626"/>
                </a:moveTo>
                <a:cubicBezTo>
                  <a:pt x="277782" y="177779"/>
                  <a:pt x="275484" y="183931"/>
                  <a:pt x="270887" y="188691"/>
                </a:cubicBezTo>
                <a:lnTo>
                  <a:pt x="156257" y="303321"/>
                </a:lnTo>
                <a:cubicBezTo>
                  <a:pt x="146666" y="312909"/>
                  <a:pt x="131117" y="312909"/>
                  <a:pt x="121525" y="303321"/>
                </a:cubicBezTo>
                <a:lnTo>
                  <a:pt x="6895" y="188691"/>
                </a:lnTo>
                <a:cubicBezTo>
                  <a:pt x="-2529" y="178933"/>
                  <a:pt x="-2259" y="163382"/>
                  <a:pt x="7498" y="153957"/>
                </a:cubicBezTo>
                <a:cubicBezTo>
                  <a:pt x="17018" y="144765"/>
                  <a:pt x="32108" y="144765"/>
                  <a:pt x="41628" y="153957"/>
                </a:cubicBezTo>
                <a:lnTo>
                  <a:pt x="114328" y="226658"/>
                </a:lnTo>
                <a:lnTo>
                  <a:pt x="114328" y="0"/>
                </a:lnTo>
                <a:lnTo>
                  <a:pt x="163455" y="0"/>
                </a:lnTo>
                <a:lnTo>
                  <a:pt x="163455" y="226658"/>
                </a:lnTo>
                <a:lnTo>
                  <a:pt x="236154" y="153957"/>
                </a:lnTo>
                <a:cubicBezTo>
                  <a:pt x="245913" y="144533"/>
                  <a:pt x="261463" y="144804"/>
                  <a:pt x="270887" y="154561"/>
                </a:cubicBezTo>
                <a:cubicBezTo>
                  <a:pt x="275484" y="159321"/>
                  <a:pt x="277782" y="165473"/>
                  <a:pt x="277782" y="171626"/>
                </a:cubicBezTo>
                <a:close/>
              </a:path>
            </a:pathLst>
          </a:custGeom>
          <a:solidFill>
            <a:srgbClr val="A5A5A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27;p2"/>
          <p:cNvSpPr/>
          <p:nvPr/>
        </p:nvSpPr>
        <p:spPr>
          <a:xfrm rot="5400000">
            <a:off x="206813" y="680338"/>
            <a:ext cx="177086" cy="197951"/>
          </a:xfrm>
          <a:custGeom>
            <a:avLst/>
            <a:gdLst/>
            <a:ahLst/>
            <a:cxnLst/>
            <a:rect l="l" t="t" r="r" b="b"/>
            <a:pathLst>
              <a:path w="277782" h="310512" extrusionOk="0">
                <a:moveTo>
                  <a:pt x="277782" y="171626"/>
                </a:moveTo>
                <a:cubicBezTo>
                  <a:pt x="277782" y="177779"/>
                  <a:pt x="275484" y="183931"/>
                  <a:pt x="270887" y="188691"/>
                </a:cubicBezTo>
                <a:lnTo>
                  <a:pt x="156257" y="303321"/>
                </a:lnTo>
                <a:cubicBezTo>
                  <a:pt x="146666" y="312909"/>
                  <a:pt x="131117" y="312909"/>
                  <a:pt x="121525" y="303321"/>
                </a:cubicBezTo>
                <a:lnTo>
                  <a:pt x="6895" y="188691"/>
                </a:lnTo>
                <a:cubicBezTo>
                  <a:pt x="-2529" y="178933"/>
                  <a:pt x="-2259" y="163382"/>
                  <a:pt x="7498" y="153957"/>
                </a:cubicBezTo>
                <a:cubicBezTo>
                  <a:pt x="17018" y="144765"/>
                  <a:pt x="32108" y="144765"/>
                  <a:pt x="41628" y="153957"/>
                </a:cubicBezTo>
                <a:lnTo>
                  <a:pt x="114328" y="226658"/>
                </a:lnTo>
                <a:lnTo>
                  <a:pt x="114328" y="0"/>
                </a:lnTo>
                <a:lnTo>
                  <a:pt x="163455" y="0"/>
                </a:lnTo>
                <a:lnTo>
                  <a:pt x="163455" y="226658"/>
                </a:lnTo>
                <a:lnTo>
                  <a:pt x="236154" y="153957"/>
                </a:lnTo>
                <a:cubicBezTo>
                  <a:pt x="245913" y="144533"/>
                  <a:pt x="261463" y="144804"/>
                  <a:pt x="270887" y="154561"/>
                </a:cubicBezTo>
                <a:cubicBezTo>
                  <a:pt x="275484" y="159321"/>
                  <a:pt x="277782" y="165473"/>
                  <a:pt x="277782" y="171626"/>
                </a:cubicBezTo>
                <a:close/>
              </a:path>
            </a:pathLst>
          </a:custGeom>
          <a:solidFill>
            <a:srgbClr val="A5A5A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28;p2"/>
          <p:cNvSpPr/>
          <p:nvPr/>
        </p:nvSpPr>
        <p:spPr>
          <a:xfrm>
            <a:off x="2428347" y="3914096"/>
            <a:ext cx="7335300" cy="53790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>
            <a:noFill/>
          </a:ln>
          <a:effectLst>
            <a:outerShdw blurRad="127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Google Shape;29;p2" descr="Magnifying glass with solid fill"/>
          <p:cNvSpPr/>
          <p:nvPr/>
        </p:nvSpPr>
        <p:spPr>
          <a:xfrm>
            <a:off x="2673098" y="4073422"/>
            <a:ext cx="266918" cy="267128"/>
          </a:xfrm>
          <a:custGeom>
            <a:avLst/>
            <a:gdLst/>
            <a:ahLst/>
            <a:cxnLst/>
            <a:rect l="l" t="t" r="r" b="b"/>
            <a:pathLst>
              <a:path w="751881" h="752474" extrusionOk="0">
                <a:moveTo>
                  <a:pt x="732473" y="638175"/>
                </a:moveTo>
                <a:lnTo>
                  <a:pt x="613410" y="519112"/>
                </a:lnTo>
                <a:cubicBezTo>
                  <a:pt x="597218" y="502920"/>
                  <a:pt x="575310" y="497205"/>
                  <a:pt x="554355" y="501015"/>
                </a:cubicBezTo>
                <a:lnTo>
                  <a:pt x="512445" y="459105"/>
                </a:lnTo>
                <a:cubicBezTo>
                  <a:pt x="549593" y="411480"/>
                  <a:pt x="571500" y="350520"/>
                  <a:pt x="571500" y="285750"/>
                </a:cubicBezTo>
                <a:cubicBezTo>
                  <a:pt x="571500" y="128588"/>
                  <a:pt x="442912" y="0"/>
                  <a:pt x="285750" y="0"/>
                </a:cubicBezTo>
                <a:cubicBezTo>
                  <a:pt x="128588" y="0"/>
                  <a:pt x="0" y="128588"/>
                  <a:pt x="0" y="285750"/>
                </a:cubicBezTo>
                <a:cubicBezTo>
                  <a:pt x="0" y="442912"/>
                  <a:pt x="128588" y="571500"/>
                  <a:pt x="285750" y="571500"/>
                </a:cubicBezTo>
                <a:cubicBezTo>
                  <a:pt x="350520" y="571500"/>
                  <a:pt x="410528" y="549593"/>
                  <a:pt x="459105" y="512445"/>
                </a:cubicBezTo>
                <a:lnTo>
                  <a:pt x="501015" y="554355"/>
                </a:lnTo>
                <a:cubicBezTo>
                  <a:pt x="497205" y="575310"/>
                  <a:pt x="502920" y="597218"/>
                  <a:pt x="519112" y="613410"/>
                </a:cubicBezTo>
                <a:lnTo>
                  <a:pt x="638175" y="732473"/>
                </a:lnTo>
                <a:cubicBezTo>
                  <a:pt x="651510" y="745808"/>
                  <a:pt x="668655" y="752475"/>
                  <a:pt x="685800" y="752475"/>
                </a:cubicBezTo>
                <a:cubicBezTo>
                  <a:pt x="702945" y="752475"/>
                  <a:pt x="720090" y="745808"/>
                  <a:pt x="733425" y="732473"/>
                </a:cubicBezTo>
                <a:cubicBezTo>
                  <a:pt x="758190" y="705802"/>
                  <a:pt x="758190" y="663893"/>
                  <a:pt x="732473" y="638175"/>
                </a:cubicBezTo>
                <a:close/>
                <a:moveTo>
                  <a:pt x="284798" y="513398"/>
                </a:moveTo>
                <a:cubicBezTo>
                  <a:pt x="159067" y="513398"/>
                  <a:pt x="56197" y="410528"/>
                  <a:pt x="56197" y="284798"/>
                </a:cubicBezTo>
                <a:cubicBezTo>
                  <a:pt x="56197" y="159067"/>
                  <a:pt x="159067" y="56197"/>
                  <a:pt x="284798" y="56197"/>
                </a:cubicBezTo>
                <a:cubicBezTo>
                  <a:pt x="410528" y="56197"/>
                  <a:pt x="513398" y="159067"/>
                  <a:pt x="513398" y="284798"/>
                </a:cubicBezTo>
                <a:cubicBezTo>
                  <a:pt x="513398" y="410528"/>
                  <a:pt x="410528" y="513398"/>
                  <a:pt x="284798" y="513398"/>
                </a:cubicBezTo>
                <a:close/>
              </a:path>
            </a:pathLst>
          </a:cu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0" name="Google Shape;30;p2"/>
          <p:cNvGrpSpPr/>
          <p:nvPr/>
        </p:nvGrpSpPr>
        <p:grpSpPr>
          <a:xfrm>
            <a:off x="9380922" y="4047351"/>
            <a:ext cx="149604" cy="293698"/>
            <a:chOff x="9949398" y="2089191"/>
            <a:chExt cx="854393" cy="1677317"/>
          </a:xfrm>
        </p:grpSpPr>
        <p:sp>
          <p:nvSpPr>
            <p:cNvPr id="31" name="Google Shape;31;p2"/>
            <p:cNvSpPr/>
            <p:nvPr/>
          </p:nvSpPr>
          <p:spPr>
            <a:xfrm>
              <a:off x="10312609" y="3353408"/>
              <a:ext cx="127500" cy="413100"/>
            </a:xfrm>
            <a:prstGeom prst="roundRect">
              <a:avLst>
                <a:gd name="adj" fmla="val 50000"/>
              </a:avLst>
            </a:prstGeom>
            <a:solidFill>
              <a:srgbClr val="34A85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10149233" y="2089191"/>
              <a:ext cx="454200" cy="1077900"/>
            </a:xfrm>
            <a:prstGeom prst="roundRect">
              <a:avLst>
                <a:gd name="adj" fmla="val 50000"/>
              </a:avLst>
            </a:prstGeom>
            <a:solidFill>
              <a:srgbClr val="4285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9949398" y="2759073"/>
              <a:ext cx="854393" cy="609219"/>
            </a:xfrm>
            <a:custGeom>
              <a:avLst/>
              <a:gdLst/>
              <a:ahLst/>
              <a:cxnLst/>
              <a:rect l="l" t="t" r="r" b="b"/>
              <a:pathLst>
                <a:path w="438150" h="312420" extrusionOk="0">
                  <a:moveTo>
                    <a:pt x="0" y="0"/>
                  </a:moveTo>
                  <a:lnTo>
                    <a:pt x="57150" y="0"/>
                  </a:lnTo>
                  <a:lnTo>
                    <a:pt x="57150" y="95250"/>
                  </a:lnTo>
                  <a:cubicBezTo>
                    <a:pt x="57150" y="184785"/>
                    <a:pt x="129540" y="257175"/>
                    <a:pt x="219075" y="257175"/>
                  </a:cubicBezTo>
                  <a:cubicBezTo>
                    <a:pt x="308610" y="257175"/>
                    <a:pt x="381000" y="184785"/>
                    <a:pt x="381000" y="95250"/>
                  </a:cubicBezTo>
                  <a:lnTo>
                    <a:pt x="381000" y="0"/>
                  </a:lnTo>
                  <a:lnTo>
                    <a:pt x="438150" y="0"/>
                  </a:lnTo>
                  <a:lnTo>
                    <a:pt x="438150" y="95250"/>
                  </a:lnTo>
                  <a:cubicBezTo>
                    <a:pt x="438150" y="206693"/>
                    <a:pt x="355283" y="298133"/>
                    <a:pt x="247650" y="312420"/>
                  </a:cubicBezTo>
                  <a:lnTo>
                    <a:pt x="190500" y="312420"/>
                  </a:lnTo>
                  <a:cubicBezTo>
                    <a:pt x="82868" y="298133"/>
                    <a:pt x="0" y="206693"/>
                    <a:pt x="0" y="95250"/>
                  </a:cubicBez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BBC05"/>
                </a:gs>
                <a:gs pos="25000">
                  <a:srgbClr val="EA4335"/>
                </a:gs>
                <a:gs pos="100000">
                  <a:srgbClr val="EA4335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4" name="Google Shape;34;p2"/>
          <p:cNvGrpSpPr/>
          <p:nvPr/>
        </p:nvGrpSpPr>
        <p:grpSpPr>
          <a:xfrm>
            <a:off x="11567160" y="612648"/>
            <a:ext cx="265973" cy="265973"/>
            <a:chOff x="8610600" y="-211873"/>
            <a:chExt cx="313500" cy="313500"/>
          </a:xfrm>
        </p:grpSpPr>
        <p:sp>
          <p:nvSpPr>
            <p:cNvPr id="35" name="Google Shape;35;p2"/>
            <p:cNvSpPr/>
            <p:nvPr/>
          </p:nvSpPr>
          <p:spPr>
            <a:xfrm>
              <a:off x="8610600" y="-211873"/>
              <a:ext cx="313500" cy="313500"/>
            </a:xfrm>
            <a:prstGeom prst="ellipse">
              <a:avLst/>
            </a:prstGeom>
            <a:solidFill>
              <a:srgbClr val="6363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6" name="Google Shape;36;p2"/>
            <p:cNvGrpSpPr/>
            <p:nvPr/>
          </p:nvGrpSpPr>
          <p:grpSpPr>
            <a:xfrm>
              <a:off x="8677894" y="-144833"/>
              <a:ext cx="180008" cy="191321"/>
              <a:chOff x="5145275" y="1056950"/>
              <a:chExt cx="212800" cy="226175"/>
            </a:xfrm>
          </p:grpSpPr>
          <p:sp>
            <p:nvSpPr>
              <p:cNvPr id="37" name="Google Shape;37;p2"/>
              <p:cNvSpPr/>
              <p:nvPr/>
            </p:nvSpPr>
            <p:spPr>
              <a:xfrm>
                <a:off x="5198375" y="1056950"/>
                <a:ext cx="106625" cy="106175"/>
              </a:xfrm>
              <a:custGeom>
                <a:avLst/>
                <a:gdLst/>
                <a:ahLst/>
                <a:cxnLst/>
                <a:rect l="l" t="t" r="r" b="b"/>
                <a:pathLst>
                  <a:path w="4265" h="4247" extrusionOk="0">
                    <a:moveTo>
                      <a:pt x="2141" y="0"/>
                    </a:moveTo>
                    <a:cubicBezTo>
                      <a:pt x="964" y="0"/>
                      <a:pt x="0" y="946"/>
                      <a:pt x="0" y="2124"/>
                    </a:cubicBezTo>
                    <a:cubicBezTo>
                      <a:pt x="0" y="3301"/>
                      <a:pt x="964" y="4247"/>
                      <a:pt x="2141" y="4247"/>
                    </a:cubicBezTo>
                    <a:cubicBezTo>
                      <a:pt x="3319" y="4247"/>
                      <a:pt x="4265" y="3301"/>
                      <a:pt x="4265" y="2124"/>
                    </a:cubicBezTo>
                    <a:cubicBezTo>
                      <a:pt x="4265" y="946"/>
                      <a:pt x="3319" y="0"/>
                      <a:pt x="214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38;p2"/>
              <p:cNvSpPr/>
              <p:nvPr/>
            </p:nvSpPr>
            <p:spPr>
              <a:xfrm>
                <a:off x="5145275" y="1176500"/>
                <a:ext cx="212800" cy="106625"/>
              </a:xfrm>
              <a:custGeom>
                <a:avLst/>
                <a:gdLst/>
                <a:ahLst/>
                <a:cxnLst/>
                <a:rect l="l" t="t" r="r" b="b"/>
                <a:pathLst>
                  <a:path w="8512" h="4265" extrusionOk="0">
                    <a:moveTo>
                      <a:pt x="4265" y="0"/>
                    </a:moveTo>
                    <a:cubicBezTo>
                      <a:pt x="3677" y="0"/>
                      <a:pt x="3088" y="107"/>
                      <a:pt x="2499" y="268"/>
                    </a:cubicBezTo>
                    <a:cubicBezTo>
                      <a:pt x="1767" y="482"/>
                      <a:pt x="1018" y="857"/>
                      <a:pt x="429" y="1285"/>
                    </a:cubicBezTo>
                    <a:cubicBezTo>
                      <a:pt x="162" y="1499"/>
                      <a:pt x="1" y="1820"/>
                      <a:pt x="1" y="2141"/>
                    </a:cubicBezTo>
                    <a:lnTo>
                      <a:pt x="1" y="4264"/>
                    </a:lnTo>
                    <a:lnTo>
                      <a:pt x="8512" y="4264"/>
                    </a:lnTo>
                    <a:lnTo>
                      <a:pt x="8512" y="2141"/>
                    </a:lnTo>
                    <a:cubicBezTo>
                      <a:pt x="8512" y="1820"/>
                      <a:pt x="8351" y="1499"/>
                      <a:pt x="8084" y="1285"/>
                    </a:cubicBezTo>
                    <a:cubicBezTo>
                      <a:pt x="7513" y="803"/>
                      <a:pt x="6763" y="482"/>
                      <a:pt x="6014" y="268"/>
                    </a:cubicBezTo>
                    <a:cubicBezTo>
                      <a:pt x="5497" y="107"/>
                      <a:pt x="4890" y="0"/>
                      <a:pt x="426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9" name="Google Shape;39;p2"/>
          <p:cNvSpPr txBox="1">
            <a:spLocks noGrp="1"/>
          </p:cNvSpPr>
          <p:nvPr>
            <p:ph type="title"/>
          </p:nvPr>
        </p:nvSpPr>
        <p:spPr>
          <a:xfrm>
            <a:off x="415600" y="1279170"/>
            <a:ext cx="11360700" cy="2438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1pPr>
            <a:lvl2pPr lvl="1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>
            <a:endParaRPr/>
          </a:p>
        </p:txBody>
      </p:sp>
      <p:sp>
        <p:nvSpPr>
          <p:cNvPr id="40" name="Google Shape;40;p2"/>
          <p:cNvSpPr txBox="1">
            <a:spLocks noGrp="1"/>
          </p:cNvSpPr>
          <p:nvPr>
            <p:ph type="subTitle" idx="1"/>
          </p:nvPr>
        </p:nvSpPr>
        <p:spPr>
          <a:xfrm>
            <a:off x="3111225" y="3884225"/>
            <a:ext cx="6105600" cy="5379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>
                <a:solidFill>
                  <a:srgbClr val="595959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3pPr>
            <a:lvl4pPr lvl="3"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4pPr>
            <a:lvl5pPr lvl="4"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5pPr>
            <a:lvl6pPr lvl="5"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6pPr>
            <a:lvl7pPr lvl="6"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7pPr>
            <a:lvl8pPr lvl="7"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8pPr>
            <a:lvl9pPr lvl="8">
              <a:spcBef>
                <a:spcPts val="2100"/>
              </a:spcBef>
              <a:spcAft>
                <a:spcPts val="2100"/>
              </a:spcAft>
              <a:buSzPts val="19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2"/>
          <p:cNvSpPr txBox="1"/>
          <p:nvPr/>
        </p:nvSpPr>
        <p:spPr>
          <a:xfrm>
            <a:off x="5306100" y="6546375"/>
            <a:ext cx="1579800" cy="3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slidesmania.com</a:t>
            </a:r>
            <a:endParaRPr sz="12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cent Tabs">
  <p:cSld name="CUSTOM_18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3"/>
          <p:cNvSpPr/>
          <p:nvPr/>
        </p:nvSpPr>
        <p:spPr>
          <a:xfrm>
            <a:off x="0" y="89535"/>
            <a:ext cx="12192000" cy="6768465"/>
          </a:xfrm>
          <a:custGeom>
            <a:avLst/>
            <a:gdLst/>
            <a:ahLst/>
            <a:cxnLst/>
            <a:rect l="l" t="t" r="r" b="b"/>
            <a:pathLst>
              <a:path w="12192000" h="6768465" extrusionOk="0">
                <a:moveTo>
                  <a:pt x="12191997" y="382102"/>
                </a:moveTo>
                <a:cubicBezTo>
                  <a:pt x="12191998" y="2510890"/>
                  <a:pt x="12191999" y="4639677"/>
                  <a:pt x="12192000" y="6768465"/>
                </a:cubicBezTo>
                <a:lnTo>
                  <a:pt x="0" y="6768465"/>
                </a:lnTo>
                <a:lnTo>
                  <a:pt x="1902" y="382905"/>
                </a:lnTo>
                <a:lnTo>
                  <a:pt x="765807" y="381952"/>
                </a:lnTo>
                <a:cubicBezTo>
                  <a:pt x="845817" y="381952"/>
                  <a:pt x="878202" y="349567"/>
                  <a:pt x="878202" y="270510"/>
                </a:cubicBezTo>
                <a:lnTo>
                  <a:pt x="878202" y="99060"/>
                </a:lnTo>
                <a:cubicBezTo>
                  <a:pt x="878202" y="37147"/>
                  <a:pt x="915350" y="0"/>
                  <a:pt x="975357" y="0"/>
                </a:cubicBezTo>
                <a:lnTo>
                  <a:pt x="3478527" y="0"/>
                </a:lnTo>
                <a:cubicBezTo>
                  <a:pt x="3536630" y="0"/>
                  <a:pt x="3573777" y="38100"/>
                  <a:pt x="3574730" y="97155"/>
                </a:cubicBezTo>
                <a:lnTo>
                  <a:pt x="3574730" y="274320"/>
                </a:lnTo>
                <a:cubicBezTo>
                  <a:pt x="3574730" y="349567"/>
                  <a:pt x="3608067" y="382905"/>
                  <a:pt x="3682362" y="382905"/>
                </a:cubicBezTo>
                <a:lnTo>
                  <a:pt x="6407465" y="382905"/>
                </a:lnTo>
                <a:lnTo>
                  <a:pt x="9047795" y="382905"/>
                </a:lnTo>
                <a:cubicBezTo>
                  <a:pt x="9058272" y="382905"/>
                  <a:pt x="9069702" y="383857"/>
                  <a:pt x="9081132" y="383857"/>
                </a:cubicBezTo>
                <a:lnTo>
                  <a:pt x="9081132" y="382102"/>
                </a:lnTo>
                <a:lnTo>
                  <a:pt x="12191997" y="382102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" name="Google Shape;44;p3"/>
          <p:cNvSpPr/>
          <p:nvPr/>
        </p:nvSpPr>
        <p:spPr>
          <a:xfrm rot="8100000" flipH="1">
            <a:off x="3312184" y="191568"/>
            <a:ext cx="145786" cy="145786"/>
          </a:xfrm>
          <a:custGeom>
            <a:avLst/>
            <a:gdLst/>
            <a:ahLst/>
            <a:cxnLst/>
            <a:rect l="l" t="t" r="r" b="b"/>
            <a:pathLst>
              <a:path w="1472666" h="1472666" extrusionOk="0">
                <a:moveTo>
                  <a:pt x="799973" y="1446306"/>
                </a:moveTo>
                <a:cubicBezTo>
                  <a:pt x="816259" y="1430019"/>
                  <a:pt x="826333" y="1407519"/>
                  <a:pt x="826333" y="1382666"/>
                </a:cubicBezTo>
                <a:lnTo>
                  <a:pt x="826333" y="826333"/>
                </a:lnTo>
                <a:lnTo>
                  <a:pt x="1382666" y="826333"/>
                </a:lnTo>
                <a:cubicBezTo>
                  <a:pt x="1432372" y="826333"/>
                  <a:pt x="1472666" y="786039"/>
                  <a:pt x="1472666" y="736333"/>
                </a:cubicBezTo>
                <a:cubicBezTo>
                  <a:pt x="1472666" y="686627"/>
                  <a:pt x="1432372" y="646333"/>
                  <a:pt x="1382666" y="646333"/>
                </a:cubicBezTo>
                <a:lnTo>
                  <a:pt x="826333" y="646333"/>
                </a:lnTo>
                <a:lnTo>
                  <a:pt x="826333" y="90000"/>
                </a:lnTo>
                <a:cubicBezTo>
                  <a:pt x="826333" y="40294"/>
                  <a:pt x="786039" y="0"/>
                  <a:pt x="736333" y="0"/>
                </a:cubicBezTo>
                <a:cubicBezTo>
                  <a:pt x="686627" y="0"/>
                  <a:pt x="646333" y="40294"/>
                  <a:pt x="646333" y="90000"/>
                </a:cubicBezTo>
                <a:lnTo>
                  <a:pt x="646333" y="646333"/>
                </a:lnTo>
                <a:lnTo>
                  <a:pt x="90000" y="646333"/>
                </a:lnTo>
                <a:cubicBezTo>
                  <a:pt x="40294" y="646333"/>
                  <a:pt x="0" y="686627"/>
                  <a:pt x="0" y="736333"/>
                </a:cubicBezTo>
                <a:cubicBezTo>
                  <a:pt x="0" y="786039"/>
                  <a:pt x="40294" y="826333"/>
                  <a:pt x="90000" y="826333"/>
                </a:cubicBezTo>
                <a:lnTo>
                  <a:pt x="646333" y="826333"/>
                </a:lnTo>
                <a:lnTo>
                  <a:pt x="646333" y="1382666"/>
                </a:lnTo>
                <a:cubicBezTo>
                  <a:pt x="646333" y="1432372"/>
                  <a:pt x="686627" y="1472666"/>
                  <a:pt x="736333" y="1472666"/>
                </a:cubicBezTo>
                <a:cubicBezTo>
                  <a:pt x="761186" y="1472666"/>
                  <a:pt x="783686" y="1462592"/>
                  <a:pt x="799973" y="144630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" name="Google Shape;45;p3"/>
          <p:cNvSpPr/>
          <p:nvPr/>
        </p:nvSpPr>
        <p:spPr>
          <a:xfrm>
            <a:off x="-1" y="81915"/>
            <a:ext cx="12192001" cy="6776085"/>
          </a:xfrm>
          <a:custGeom>
            <a:avLst/>
            <a:gdLst/>
            <a:ahLst/>
            <a:cxnLst/>
            <a:rect l="l" t="t" r="r" b="b"/>
            <a:pathLst>
              <a:path w="12192001" h="6776085" extrusionOk="0">
                <a:moveTo>
                  <a:pt x="3665218" y="0"/>
                </a:moveTo>
                <a:lnTo>
                  <a:pt x="6168388" y="0"/>
                </a:lnTo>
                <a:cubicBezTo>
                  <a:pt x="6226491" y="0"/>
                  <a:pt x="6263638" y="38100"/>
                  <a:pt x="6264591" y="97155"/>
                </a:cubicBezTo>
                <a:lnTo>
                  <a:pt x="6264591" y="274320"/>
                </a:lnTo>
                <a:cubicBezTo>
                  <a:pt x="6264591" y="349567"/>
                  <a:pt x="6297928" y="382905"/>
                  <a:pt x="6372223" y="382905"/>
                </a:cubicBezTo>
                <a:lnTo>
                  <a:pt x="12192001" y="382102"/>
                </a:lnTo>
                <a:lnTo>
                  <a:pt x="12192001" y="6768465"/>
                </a:lnTo>
                <a:lnTo>
                  <a:pt x="0" y="6776085"/>
                </a:lnTo>
                <a:lnTo>
                  <a:pt x="0" y="391614"/>
                </a:lnTo>
                <a:lnTo>
                  <a:pt x="3455668" y="381952"/>
                </a:lnTo>
                <a:cubicBezTo>
                  <a:pt x="3535678" y="381952"/>
                  <a:pt x="3568063" y="349567"/>
                  <a:pt x="3568063" y="270510"/>
                </a:cubicBezTo>
                <a:lnTo>
                  <a:pt x="3568063" y="99060"/>
                </a:lnTo>
                <a:cubicBezTo>
                  <a:pt x="3568063" y="37147"/>
                  <a:pt x="3605211" y="0"/>
                  <a:pt x="366521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6" name="Google Shape;46;p3"/>
          <p:cNvGrpSpPr/>
          <p:nvPr/>
        </p:nvGrpSpPr>
        <p:grpSpPr>
          <a:xfrm>
            <a:off x="116973" y="202172"/>
            <a:ext cx="653367" cy="145697"/>
            <a:chOff x="5810250" y="3367087"/>
            <a:chExt cx="572476" cy="127659"/>
          </a:xfrm>
        </p:grpSpPr>
        <p:sp>
          <p:nvSpPr>
            <p:cNvPr id="47" name="Google Shape;47;p3"/>
            <p:cNvSpPr/>
            <p:nvPr/>
          </p:nvSpPr>
          <p:spPr>
            <a:xfrm>
              <a:off x="6032158" y="3367087"/>
              <a:ext cx="126733" cy="127659"/>
            </a:xfrm>
            <a:custGeom>
              <a:avLst/>
              <a:gdLst/>
              <a:ahLst/>
              <a:cxnLst/>
              <a:rect l="l" t="t" r="r" b="b"/>
              <a:pathLst>
                <a:path w="126733" h="127659" extrusionOk="0">
                  <a:moveTo>
                    <a:pt x="64794" y="0"/>
                  </a:moveTo>
                  <a:cubicBezTo>
                    <a:pt x="103846" y="0"/>
                    <a:pt x="127659" y="23813"/>
                    <a:pt x="126706" y="62865"/>
                  </a:cubicBezTo>
                  <a:cubicBezTo>
                    <a:pt x="126706" y="101918"/>
                    <a:pt x="100036" y="128588"/>
                    <a:pt x="61936" y="127635"/>
                  </a:cubicBezTo>
                  <a:cubicBezTo>
                    <a:pt x="26694" y="126683"/>
                    <a:pt x="-929" y="98108"/>
                    <a:pt x="24" y="61913"/>
                  </a:cubicBezTo>
                  <a:cubicBezTo>
                    <a:pt x="976" y="23813"/>
                    <a:pt x="26694" y="0"/>
                    <a:pt x="64794" y="0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48;p3"/>
            <p:cNvSpPr/>
            <p:nvPr/>
          </p:nvSpPr>
          <p:spPr>
            <a:xfrm>
              <a:off x="5810250" y="3368039"/>
              <a:ext cx="122895" cy="122898"/>
            </a:xfrm>
            <a:custGeom>
              <a:avLst/>
              <a:gdLst/>
              <a:ahLst/>
              <a:cxnLst/>
              <a:rect l="l" t="t" r="r" b="b"/>
              <a:pathLst>
                <a:path w="122895" h="122898" extrusionOk="0">
                  <a:moveTo>
                    <a:pt x="0" y="60960"/>
                  </a:moveTo>
                  <a:cubicBezTo>
                    <a:pt x="0" y="27623"/>
                    <a:pt x="27623" y="0"/>
                    <a:pt x="60008" y="0"/>
                  </a:cubicBezTo>
                  <a:cubicBezTo>
                    <a:pt x="95250" y="953"/>
                    <a:pt x="123825" y="30480"/>
                    <a:pt x="122873" y="65723"/>
                  </a:cubicBezTo>
                  <a:cubicBezTo>
                    <a:pt x="121920" y="98108"/>
                    <a:pt x="93345" y="123825"/>
                    <a:pt x="59055" y="122873"/>
                  </a:cubicBezTo>
                  <a:cubicBezTo>
                    <a:pt x="25718" y="122873"/>
                    <a:pt x="0" y="95250"/>
                    <a:pt x="0" y="6096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49;p3"/>
            <p:cNvSpPr/>
            <p:nvPr/>
          </p:nvSpPr>
          <p:spPr>
            <a:xfrm>
              <a:off x="6259805" y="3368039"/>
              <a:ext cx="122921" cy="122898"/>
            </a:xfrm>
            <a:custGeom>
              <a:avLst/>
              <a:gdLst/>
              <a:ahLst/>
              <a:cxnLst/>
              <a:rect l="l" t="t" r="r" b="b"/>
              <a:pathLst>
                <a:path w="122921" h="122898" extrusionOk="0">
                  <a:moveTo>
                    <a:pt x="58127" y="122873"/>
                  </a:moveTo>
                  <a:cubicBezTo>
                    <a:pt x="25742" y="121920"/>
                    <a:pt x="-928" y="93345"/>
                    <a:pt x="25" y="60008"/>
                  </a:cubicBezTo>
                  <a:cubicBezTo>
                    <a:pt x="977" y="25718"/>
                    <a:pt x="27647" y="0"/>
                    <a:pt x="61937" y="0"/>
                  </a:cubicBezTo>
                  <a:cubicBezTo>
                    <a:pt x="97180" y="0"/>
                    <a:pt x="123850" y="28575"/>
                    <a:pt x="122897" y="62865"/>
                  </a:cubicBezTo>
                  <a:cubicBezTo>
                    <a:pt x="121945" y="98108"/>
                    <a:pt x="94322" y="123825"/>
                    <a:pt x="58127" y="122873"/>
                  </a:cubicBezTo>
                  <a:close/>
                </a:path>
              </a:pathLst>
            </a:custGeom>
            <a:solidFill>
              <a:srgbClr val="70AD4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0" name="Google Shape;50;p3"/>
          <p:cNvSpPr/>
          <p:nvPr/>
        </p:nvSpPr>
        <p:spPr>
          <a:xfrm rot="10714074" flipH="1">
            <a:off x="6427435" y="202021"/>
            <a:ext cx="147313" cy="147313"/>
          </a:xfrm>
          <a:custGeom>
            <a:avLst/>
            <a:gdLst/>
            <a:ahLst/>
            <a:cxnLst/>
            <a:rect l="l" t="t" r="r" b="b"/>
            <a:pathLst>
              <a:path w="1472666" h="1472666" extrusionOk="0">
                <a:moveTo>
                  <a:pt x="799973" y="1446306"/>
                </a:moveTo>
                <a:cubicBezTo>
                  <a:pt x="816259" y="1430019"/>
                  <a:pt x="826333" y="1407519"/>
                  <a:pt x="826333" y="1382666"/>
                </a:cubicBezTo>
                <a:lnTo>
                  <a:pt x="826333" y="826333"/>
                </a:lnTo>
                <a:lnTo>
                  <a:pt x="1382666" y="826333"/>
                </a:lnTo>
                <a:cubicBezTo>
                  <a:pt x="1432372" y="826333"/>
                  <a:pt x="1472666" y="786039"/>
                  <a:pt x="1472666" y="736333"/>
                </a:cubicBezTo>
                <a:cubicBezTo>
                  <a:pt x="1472666" y="686627"/>
                  <a:pt x="1432372" y="646333"/>
                  <a:pt x="1382666" y="646333"/>
                </a:cubicBezTo>
                <a:lnTo>
                  <a:pt x="826333" y="646333"/>
                </a:lnTo>
                <a:lnTo>
                  <a:pt x="826333" y="90000"/>
                </a:lnTo>
                <a:cubicBezTo>
                  <a:pt x="826333" y="40294"/>
                  <a:pt x="786039" y="0"/>
                  <a:pt x="736333" y="0"/>
                </a:cubicBezTo>
                <a:cubicBezTo>
                  <a:pt x="686627" y="0"/>
                  <a:pt x="646333" y="40294"/>
                  <a:pt x="646333" y="90000"/>
                </a:cubicBezTo>
                <a:lnTo>
                  <a:pt x="646333" y="646333"/>
                </a:lnTo>
                <a:lnTo>
                  <a:pt x="90000" y="646333"/>
                </a:lnTo>
                <a:cubicBezTo>
                  <a:pt x="40294" y="646333"/>
                  <a:pt x="0" y="686627"/>
                  <a:pt x="0" y="736333"/>
                </a:cubicBezTo>
                <a:cubicBezTo>
                  <a:pt x="0" y="786039"/>
                  <a:pt x="40294" y="826333"/>
                  <a:pt x="90000" y="826333"/>
                </a:cubicBezTo>
                <a:lnTo>
                  <a:pt x="646333" y="826333"/>
                </a:lnTo>
                <a:lnTo>
                  <a:pt x="646333" y="1382666"/>
                </a:lnTo>
                <a:cubicBezTo>
                  <a:pt x="646333" y="1432372"/>
                  <a:pt x="686627" y="1472666"/>
                  <a:pt x="736333" y="1472666"/>
                </a:cubicBezTo>
                <a:cubicBezTo>
                  <a:pt x="761186" y="1472666"/>
                  <a:pt x="783686" y="1462592"/>
                  <a:pt x="799973" y="1446306"/>
                </a:cubicBez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" name="Google Shape;51;p3"/>
          <p:cNvSpPr/>
          <p:nvPr/>
        </p:nvSpPr>
        <p:spPr>
          <a:xfrm>
            <a:off x="1275347" y="582328"/>
            <a:ext cx="10152000" cy="360000"/>
          </a:xfrm>
          <a:prstGeom prst="roundRect">
            <a:avLst>
              <a:gd name="adj" fmla="val 50000"/>
            </a:avLst>
          </a:prstGeom>
          <a:solidFill>
            <a:srgbClr val="F2F2F2"/>
          </a:solidFill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2" name="Google Shape;52;p3"/>
          <p:cNvCxnSpPr/>
          <p:nvPr/>
        </p:nvCxnSpPr>
        <p:spPr>
          <a:xfrm>
            <a:off x="0" y="1036320"/>
            <a:ext cx="12192000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3" name="Google Shape;53;p3"/>
          <p:cNvSpPr/>
          <p:nvPr/>
        </p:nvSpPr>
        <p:spPr>
          <a:xfrm>
            <a:off x="909118" y="666560"/>
            <a:ext cx="208279" cy="202230"/>
          </a:xfrm>
          <a:custGeom>
            <a:avLst/>
            <a:gdLst/>
            <a:ahLst/>
            <a:cxnLst/>
            <a:rect l="l" t="t" r="r" b="b"/>
            <a:pathLst>
              <a:path w="149304" h="144968" extrusionOk="0">
                <a:moveTo>
                  <a:pt x="111204" y="36383"/>
                </a:moveTo>
                <a:cubicBezTo>
                  <a:pt x="81677" y="11618"/>
                  <a:pt x="53102" y="12571"/>
                  <a:pt x="31194" y="36383"/>
                </a:cubicBezTo>
                <a:cubicBezTo>
                  <a:pt x="11192" y="59243"/>
                  <a:pt x="12144" y="90676"/>
                  <a:pt x="34052" y="111631"/>
                </a:cubicBezTo>
                <a:cubicBezTo>
                  <a:pt x="60722" y="138301"/>
                  <a:pt x="85487" y="133538"/>
                  <a:pt x="132159" y="90676"/>
                </a:cubicBezTo>
                <a:cubicBezTo>
                  <a:pt x="138827" y="107821"/>
                  <a:pt x="132159" y="120203"/>
                  <a:pt x="109299" y="134491"/>
                </a:cubicBezTo>
                <a:cubicBezTo>
                  <a:pt x="78819" y="152588"/>
                  <a:pt x="40719" y="146874"/>
                  <a:pt x="17859" y="120203"/>
                </a:cubicBezTo>
                <a:cubicBezTo>
                  <a:pt x="-5953" y="92581"/>
                  <a:pt x="-5953" y="52576"/>
                  <a:pt x="17859" y="24953"/>
                </a:cubicBezTo>
                <a:cubicBezTo>
                  <a:pt x="44529" y="-6479"/>
                  <a:pt x="80724" y="-8384"/>
                  <a:pt x="127397" y="20191"/>
                </a:cubicBezTo>
                <a:cubicBezTo>
                  <a:pt x="133112" y="15428"/>
                  <a:pt x="139779" y="10666"/>
                  <a:pt x="149304" y="3998"/>
                </a:cubicBezTo>
                <a:cubicBezTo>
                  <a:pt x="149304" y="24001"/>
                  <a:pt x="149304" y="41146"/>
                  <a:pt x="149304" y="59243"/>
                </a:cubicBezTo>
                <a:cubicBezTo>
                  <a:pt x="132159" y="59243"/>
                  <a:pt x="115967" y="59243"/>
                  <a:pt x="96917" y="59243"/>
                </a:cubicBezTo>
                <a:cubicBezTo>
                  <a:pt x="101679" y="51623"/>
                  <a:pt x="106442" y="44956"/>
                  <a:pt x="111204" y="36383"/>
                </a:cubicBezTo>
                <a:close/>
              </a:path>
            </a:pathLst>
          </a:custGeom>
          <a:solidFill>
            <a:srgbClr val="65656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" name="Google Shape;54;p3"/>
          <p:cNvSpPr/>
          <p:nvPr/>
        </p:nvSpPr>
        <p:spPr>
          <a:xfrm>
            <a:off x="12004357" y="1037272"/>
            <a:ext cx="12620" cy="5792571"/>
          </a:xfrm>
          <a:custGeom>
            <a:avLst/>
            <a:gdLst/>
            <a:ahLst/>
            <a:cxnLst/>
            <a:rect l="l" t="t" r="r" b="b"/>
            <a:pathLst>
              <a:path w="12620" h="3836140" extrusionOk="0">
                <a:moveTo>
                  <a:pt x="0" y="3835718"/>
                </a:moveTo>
                <a:cubicBezTo>
                  <a:pt x="0" y="3820478"/>
                  <a:pt x="953" y="3806190"/>
                  <a:pt x="953" y="3790950"/>
                </a:cubicBezTo>
                <a:cubicBezTo>
                  <a:pt x="953" y="2541270"/>
                  <a:pt x="953" y="1291590"/>
                  <a:pt x="953" y="41910"/>
                </a:cubicBezTo>
                <a:cubicBezTo>
                  <a:pt x="953" y="27623"/>
                  <a:pt x="0" y="14288"/>
                  <a:pt x="0" y="0"/>
                </a:cubicBezTo>
                <a:cubicBezTo>
                  <a:pt x="3810" y="3810"/>
                  <a:pt x="10478" y="6668"/>
                  <a:pt x="11430" y="10478"/>
                </a:cubicBezTo>
                <a:cubicBezTo>
                  <a:pt x="13335" y="21908"/>
                  <a:pt x="12383" y="33338"/>
                  <a:pt x="12383" y="43815"/>
                </a:cubicBezTo>
                <a:cubicBezTo>
                  <a:pt x="12383" y="1291590"/>
                  <a:pt x="12383" y="2539365"/>
                  <a:pt x="12383" y="3788093"/>
                </a:cubicBezTo>
                <a:cubicBezTo>
                  <a:pt x="12383" y="3804285"/>
                  <a:pt x="12383" y="3819525"/>
                  <a:pt x="12383" y="3835718"/>
                </a:cubicBezTo>
                <a:cubicBezTo>
                  <a:pt x="8573" y="3836670"/>
                  <a:pt x="3810" y="3835718"/>
                  <a:pt x="0" y="3835718"/>
                </a:cubicBezTo>
                <a:close/>
              </a:path>
            </a:pathLst>
          </a:custGeom>
          <a:solidFill>
            <a:srgbClr val="C3C3C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" name="Google Shape;55;p3"/>
          <p:cNvSpPr/>
          <p:nvPr/>
        </p:nvSpPr>
        <p:spPr>
          <a:xfrm>
            <a:off x="2324501" y="1465045"/>
            <a:ext cx="7335300" cy="53790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>
            <a:noFill/>
          </a:ln>
          <a:effectLst>
            <a:outerShdw blurRad="127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" name="Google Shape;56;p3"/>
          <p:cNvSpPr/>
          <p:nvPr/>
        </p:nvSpPr>
        <p:spPr>
          <a:xfrm>
            <a:off x="11978391" y="793297"/>
            <a:ext cx="52330" cy="39762"/>
          </a:xfrm>
          <a:custGeom>
            <a:avLst/>
            <a:gdLst/>
            <a:ahLst/>
            <a:cxnLst/>
            <a:rect l="l" t="t" r="r" b="b"/>
            <a:pathLst>
              <a:path w="39052" h="29673" extrusionOk="0">
                <a:moveTo>
                  <a:pt x="39053" y="15313"/>
                </a:moveTo>
                <a:cubicBezTo>
                  <a:pt x="28575" y="21980"/>
                  <a:pt x="20955" y="30553"/>
                  <a:pt x="15240" y="29600"/>
                </a:cubicBezTo>
                <a:cubicBezTo>
                  <a:pt x="9525" y="28648"/>
                  <a:pt x="4763" y="19123"/>
                  <a:pt x="0" y="14360"/>
                </a:cubicBezTo>
                <a:cubicBezTo>
                  <a:pt x="5715" y="9598"/>
                  <a:pt x="10478" y="73"/>
                  <a:pt x="17145" y="73"/>
                </a:cubicBezTo>
                <a:cubicBezTo>
                  <a:pt x="21908" y="-880"/>
                  <a:pt x="28575" y="7693"/>
                  <a:pt x="39053" y="15313"/>
                </a:cubicBezTo>
                <a:close/>
              </a:path>
            </a:pathLst>
          </a:custGeom>
          <a:solidFill>
            <a:srgbClr val="7272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" name="Google Shape;57;p3"/>
          <p:cNvSpPr/>
          <p:nvPr/>
        </p:nvSpPr>
        <p:spPr>
          <a:xfrm>
            <a:off x="11978391" y="716812"/>
            <a:ext cx="52330" cy="39675"/>
          </a:xfrm>
          <a:custGeom>
            <a:avLst/>
            <a:gdLst/>
            <a:ahLst/>
            <a:cxnLst/>
            <a:rect l="l" t="t" r="r" b="b"/>
            <a:pathLst>
              <a:path w="39052" h="29608" extrusionOk="0">
                <a:moveTo>
                  <a:pt x="39053" y="16193"/>
                </a:moveTo>
                <a:cubicBezTo>
                  <a:pt x="27623" y="22860"/>
                  <a:pt x="20955" y="30480"/>
                  <a:pt x="15240" y="29528"/>
                </a:cubicBezTo>
                <a:cubicBezTo>
                  <a:pt x="9525" y="28575"/>
                  <a:pt x="4763" y="19050"/>
                  <a:pt x="0" y="14288"/>
                </a:cubicBezTo>
                <a:cubicBezTo>
                  <a:pt x="5715" y="9525"/>
                  <a:pt x="11430" y="953"/>
                  <a:pt x="17145" y="0"/>
                </a:cubicBezTo>
                <a:cubicBezTo>
                  <a:pt x="21908" y="0"/>
                  <a:pt x="28575" y="8573"/>
                  <a:pt x="39053" y="16193"/>
                </a:cubicBezTo>
                <a:close/>
              </a:path>
            </a:pathLst>
          </a:custGeom>
          <a:solidFill>
            <a:srgbClr val="7272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58;p3"/>
          <p:cNvSpPr/>
          <p:nvPr/>
        </p:nvSpPr>
        <p:spPr>
          <a:xfrm>
            <a:off x="11978391" y="641508"/>
            <a:ext cx="52330" cy="40950"/>
          </a:xfrm>
          <a:custGeom>
            <a:avLst/>
            <a:gdLst/>
            <a:ahLst/>
            <a:cxnLst/>
            <a:rect l="l" t="t" r="r" b="b"/>
            <a:pathLst>
              <a:path w="39052" h="30560" extrusionOk="0">
                <a:moveTo>
                  <a:pt x="39053" y="16192"/>
                </a:moveTo>
                <a:cubicBezTo>
                  <a:pt x="27623" y="23813"/>
                  <a:pt x="20955" y="31433"/>
                  <a:pt x="15240" y="30480"/>
                </a:cubicBezTo>
                <a:cubicBezTo>
                  <a:pt x="9525" y="29528"/>
                  <a:pt x="4763" y="20003"/>
                  <a:pt x="0" y="14288"/>
                </a:cubicBezTo>
                <a:cubicBezTo>
                  <a:pt x="5715" y="9525"/>
                  <a:pt x="11430" y="0"/>
                  <a:pt x="17145" y="0"/>
                </a:cubicBezTo>
                <a:cubicBezTo>
                  <a:pt x="21908" y="0"/>
                  <a:pt x="28575" y="8573"/>
                  <a:pt x="39053" y="16192"/>
                </a:cubicBezTo>
                <a:close/>
              </a:path>
            </a:pathLst>
          </a:custGeom>
          <a:solidFill>
            <a:srgbClr val="7272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59;p3"/>
          <p:cNvSpPr/>
          <p:nvPr/>
        </p:nvSpPr>
        <p:spPr>
          <a:xfrm rot="-5400000">
            <a:off x="520974" y="680341"/>
            <a:ext cx="177086" cy="197951"/>
          </a:xfrm>
          <a:custGeom>
            <a:avLst/>
            <a:gdLst/>
            <a:ahLst/>
            <a:cxnLst/>
            <a:rect l="l" t="t" r="r" b="b"/>
            <a:pathLst>
              <a:path w="277782" h="310512" extrusionOk="0">
                <a:moveTo>
                  <a:pt x="277782" y="171626"/>
                </a:moveTo>
                <a:cubicBezTo>
                  <a:pt x="277782" y="177779"/>
                  <a:pt x="275484" y="183931"/>
                  <a:pt x="270887" y="188691"/>
                </a:cubicBezTo>
                <a:lnTo>
                  <a:pt x="156257" y="303321"/>
                </a:lnTo>
                <a:cubicBezTo>
                  <a:pt x="146666" y="312909"/>
                  <a:pt x="131117" y="312909"/>
                  <a:pt x="121525" y="303321"/>
                </a:cubicBezTo>
                <a:lnTo>
                  <a:pt x="6895" y="188691"/>
                </a:lnTo>
                <a:cubicBezTo>
                  <a:pt x="-2529" y="178933"/>
                  <a:pt x="-2259" y="163382"/>
                  <a:pt x="7498" y="153957"/>
                </a:cubicBezTo>
                <a:cubicBezTo>
                  <a:pt x="17018" y="144765"/>
                  <a:pt x="32108" y="144765"/>
                  <a:pt x="41628" y="153957"/>
                </a:cubicBezTo>
                <a:lnTo>
                  <a:pt x="114328" y="226658"/>
                </a:lnTo>
                <a:lnTo>
                  <a:pt x="114328" y="0"/>
                </a:lnTo>
                <a:lnTo>
                  <a:pt x="163455" y="0"/>
                </a:lnTo>
                <a:lnTo>
                  <a:pt x="163455" y="226658"/>
                </a:lnTo>
                <a:lnTo>
                  <a:pt x="236154" y="153957"/>
                </a:lnTo>
                <a:cubicBezTo>
                  <a:pt x="245913" y="144533"/>
                  <a:pt x="261463" y="144804"/>
                  <a:pt x="270887" y="154561"/>
                </a:cubicBezTo>
                <a:cubicBezTo>
                  <a:pt x="275484" y="159321"/>
                  <a:pt x="277782" y="165473"/>
                  <a:pt x="277782" y="171626"/>
                </a:cubicBezTo>
                <a:close/>
              </a:path>
            </a:pathLst>
          </a:custGeom>
          <a:solidFill>
            <a:srgbClr val="A5A5A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" name="Google Shape;60;p3"/>
          <p:cNvSpPr/>
          <p:nvPr/>
        </p:nvSpPr>
        <p:spPr>
          <a:xfrm rot="5400000">
            <a:off x="206813" y="680338"/>
            <a:ext cx="177086" cy="197951"/>
          </a:xfrm>
          <a:custGeom>
            <a:avLst/>
            <a:gdLst/>
            <a:ahLst/>
            <a:cxnLst/>
            <a:rect l="l" t="t" r="r" b="b"/>
            <a:pathLst>
              <a:path w="277782" h="310512" extrusionOk="0">
                <a:moveTo>
                  <a:pt x="277782" y="171626"/>
                </a:moveTo>
                <a:cubicBezTo>
                  <a:pt x="277782" y="177779"/>
                  <a:pt x="275484" y="183931"/>
                  <a:pt x="270887" y="188691"/>
                </a:cubicBezTo>
                <a:lnTo>
                  <a:pt x="156257" y="303321"/>
                </a:lnTo>
                <a:cubicBezTo>
                  <a:pt x="146666" y="312909"/>
                  <a:pt x="131117" y="312909"/>
                  <a:pt x="121525" y="303321"/>
                </a:cubicBezTo>
                <a:lnTo>
                  <a:pt x="6895" y="188691"/>
                </a:lnTo>
                <a:cubicBezTo>
                  <a:pt x="-2529" y="178933"/>
                  <a:pt x="-2259" y="163382"/>
                  <a:pt x="7498" y="153957"/>
                </a:cubicBezTo>
                <a:cubicBezTo>
                  <a:pt x="17018" y="144765"/>
                  <a:pt x="32108" y="144765"/>
                  <a:pt x="41628" y="153957"/>
                </a:cubicBezTo>
                <a:lnTo>
                  <a:pt x="114328" y="226658"/>
                </a:lnTo>
                <a:lnTo>
                  <a:pt x="114328" y="0"/>
                </a:lnTo>
                <a:lnTo>
                  <a:pt x="163455" y="0"/>
                </a:lnTo>
                <a:lnTo>
                  <a:pt x="163455" y="226658"/>
                </a:lnTo>
                <a:lnTo>
                  <a:pt x="236154" y="153957"/>
                </a:lnTo>
                <a:cubicBezTo>
                  <a:pt x="245913" y="144533"/>
                  <a:pt x="261463" y="144804"/>
                  <a:pt x="270887" y="154561"/>
                </a:cubicBezTo>
                <a:cubicBezTo>
                  <a:pt x="275484" y="159321"/>
                  <a:pt x="277782" y="165473"/>
                  <a:pt x="277782" y="171626"/>
                </a:cubicBezTo>
                <a:close/>
              </a:path>
            </a:pathLst>
          </a:custGeom>
          <a:solidFill>
            <a:srgbClr val="A5A5A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" name="Google Shape;61;p3"/>
          <p:cNvSpPr/>
          <p:nvPr/>
        </p:nvSpPr>
        <p:spPr>
          <a:xfrm rot="8100000" flipH="1">
            <a:off x="6003678" y="188846"/>
            <a:ext cx="145786" cy="145786"/>
          </a:xfrm>
          <a:custGeom>
            <a:avLst/>
            <a:gdLst/>
            <a:ahLst/>
            <a:cxnLst/>
            <a:rect l="l" t="t" r="r" b="b"/>
            <a:pathLst>
              <a:path w="1472666" h="1472666" extrusionOk="0">
                <a:moveTo>
                  <a:pt x="799973" y="1446306"/>
                </a:moveTo>
                <a:cubicBezTo>
                  <a:pt x="816259" y="1430019"/>
                  <a:pt x="826333" y="1407519"/>
                  <a:pt x="826333" y="1382666"/>
                </a:cubicBezTo>
                <a:lnTo>
                  <a:pt x="826333" y="826333"/>
                </a:lnTo>
                <a:lnTo>
                  <a:pt x="1382666" y="826333"/>
                </a:lnTo>
                <a:cubicBezTo>
                  <a:pt x="1432372" y="826333"/>
                  <a:pt x="1472666" y="786039"/>
                  <a:pt x="1472666" y="736333"/>
                </a:cubicBezTo>
                <a:cubicBezTo>
                  <a:pt x="1472666" y="686627"/>
                  <a:pt x="1432372" y="646333"/>
                  <a:pt x="1382666" y="646333"/>
                </a:cubicBezTo>
                <a:lnTo>
                  <a:pt x="826333" y="646333"/>
                </a:lnTo>
                <a:lnTo>
                  <a:pt x="826333" y="90000"/>
                </a:lnTo>
                <a:cubicBezTo>
                  <a:pt x="826333" y="40294"/>
                  <a:pt x="786039" y="0"/>
                  <a:pt x="736333" y="0"/>
                </a:cubicBezTo>
                <a:cubicBezTo>
                  <a:pt x="686627" y="0"/>
                  <a:pt x="646333" y="40294"/>
                  <a:pt x="646333" y="90000"/>
                </a:cubicBezTo>
                <a:lnTo>
                  <a:pt x="646333" y="646333"/>
                </a:lnTo>
                <a:lnTo>
                  <a:pt x="90000" y="646333"/>
                </a:lnTo>
                <a:cubicBezTo>
                  <a:pt x="40294" y="646333"/>
                  <a:pt x="0" y="686627"/>
                  <a:pt x="0" y="736333"/>
                </a:cubicBezTo>
                <a:cubicBezTo>
                  <a:pt x="0" y="786039"/>
                  <a:pt x="40294" y="826333"/>
                  <a:pt x="90000" y="826333"/>
                </a:cubicBezTo>
                <a:lnTo>
                  <a:pt x="646333" y="826333"/>
                </a:lnTo>
                <a:lnTo>
                  <a:pt x="646333" y="1382666"/>
                </a:lnTo>
                <a:cubicBezTo>
                  <a:pt x="646333" y="1432372"/>
                  <a:pt x="686627" y="1472666"/>
                  <a:pt x="736333" y="1472666"/>
                </a:cubicBezTo>
                <a:cubicBezTo>
                  <a:pt x="761186" y="1472666"/>
                  <a:pt x="783686" y="1462592"/>
                  <a:pt x="799973" y="1446306"/>
                </a:cubicBez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2" name="Google Shape;62;p3"/>
          <p:cNvGrpSpPr/>
          <p:nvPr/>
        </p:nvGrpSpPr>
        <p:grpSpPr>
          <a:xfrm>
            <a:off x="168448" y="2510989"/>
            <a:ext cx="11692997" cy="1539600"/>
            <a:chOff x="176469" y="2467675"/>
            <a:chExt cx="11692997" cy="1539600"/>
          </a:xfrm>
        </p:grpSpPr>
        <p:sp>
          <p:nvSpPr>
            <p:cNvPr id="63" name="Google Shape;63;p3"/>
            <p:cNvSpPr/>
            <p:nvPr/>
          </p:nvSpPr>
          <p:spPr>
            <a:xfrm>
              <a:off x="176469" y="2467675"/>
              <a:ext cx="2167200" cy="1539600"/>
            </a:xfrm>
            <a:prstGeom prst="roundRect">
              <a:avLst>
                <a:gd name="adj" fmla="val 5491"/>
              </a:avLst>
            </a:prstGeom>
            <a:solidFill>
              <a:srgbClr val="FFFFFF"/>
            </a:solidFill>
            <a:ln>
              <a:noFill/>
            </a:ln>
            <a:effectLst>
              <a:outerShdw blurRad="127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Google Shape;64;p3"/>
            <p:cNvSpPr/>
            <p:nvPr/>
          </p:nvSpPr>
          <p:spPr>
            <a:xfrm>
              <a:off x="2557918" y="2467675"/>
              <a:ext cx="2167200" cy="1539600"/>
            </a:xfrm>
            <a:prstGeom prst="roundRect">
              <a:avLst>
                <a:gd name="adj" fmla="val 5491"/>
              </a:avLst>
            </a:prstGeom>
            <a:solidFill>
              <a:srgbClr val="FFFFFF"/>
            </a:solidFill>
            <a:ln>
              <a:noFill/>
            </a:ln>
            <a:effectLst>
              <a:outerShdw blurRad="127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" name="Google Shape;65;p3"/>
            <p:cNvSpPr/>
            <p:nvPr/>
          </p:nvSpPr>
          <p:spPr>
            <a:xfrm>
              <a:off x="4939367" y="2467675"/>
              <a:ext cx="2167200" cy="1539600"/>
            </a:xfrm>
            <a:prstGeom prst="roundRect">
              <a:avLst>
                <a:gd name="adj" fmla="val 5491"/>
              </a:avLst>
            </a:prstGeom>
            <a:solidFill>
              <a:srgbClr val="FFFFFF"/>
            </a:solidFill>
            <a:ln>
              <a:noFill/>
            </a:ln>
            <a:effectLst>
              <a:outerShdw blurRad="127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Google Shape;66;p3"/>
            <p:cNvSpPr/>
            <p:nvPr/>
          </p:nvSpPr>
          <p:spPr>
            <a:xfrm>
              <a:off x="7320816" y="2467675"/>
              <a:ext cx="2167200" cy="1539600"/>
            </a:xfrm>
            <a:prstGeom prst="roundRect">
              <a:avLst>
                <a:gd name="adj" fmla="val 5491"/>
              </a:avLst>
            </a:prstGeom>
            <a:solidFill>
              <a:srgbClr val="FFFFFF"/>
            </a:solidFill>
            <a:ln>
              <a:noFill/>
            </a:ln>
            <a:effectLst>
              <a:outerShdw blurRad="127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67;p3"/>
            <p:cNvSpPr/>
            <p:nvPr/>
          </p:nvSpPr>
          <p:spPr>
            <a:xfrm>
              <a:off x="9702266" y="2467675"/>
              <a:ext cx="2167200" cy="1539600"/>
            </a:xfrm>
            <a:prstGeom prst="roundRect">
              <a:avLst>
                <a:gd name="adj" fmla="val 5491"/>
              </a:avLst>
            </a:prstGeom>
            <a:solidFill>
              <a:srgbClr val="FFFFFF"/>
            </a:solidFill>
            <a:ln>
              <a:noFill/>
            </a:ln>
            <a:effectLst>
              <a:outerShdw blurRad="127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8" name="Google Shape;68;p3"/>
          <p:cNvGrpSpPr/>
          <p:nvPr/>
        </p:nvGrpSpPr>
        <p:grpSpPr>
          <a:xfrm>
            <a:off x="168448" y="4285246"/>
            <a:ext cx="11692997" cy="1539600"/>
            <a:chOff x="179677" y="4241932"/>
            <a:chExt cx="11692997" cy="1539600"/>
          </a:xfrm>
        </p:grpSpPr>
        <p:sp>
          <p:nvSpPr>
            <p:cNvPr id="69" name="Google Shape;69;p3"/>
            <p:cNvSpPr/>
            <p:nvPr/>
          </p:nvSpPr>
          <p:spPr>
            <a:xfrm>
              <a:off x="179677" y="4241932"/>
              <a:ext cx="2167200" cy="1539600"/>
            </a:xfrm>
            <a:prstGeom prst="roundRect">
              <a:avLst>
                <a:gd name="adj" fmla="val 5491"/>
              </a:avLst>
            </a:prstGeom>
            <a:solidFill>
              <a:srgbClr val="FFFFFF"/>
            </a:solidFill>
            <a:ln>
              <a:noFill/>
            </a:ln>
            <a:effectLst>
              <a:outerShdw blurRad="127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Google Shape;70;p3"/>
            <p:cNvSpPr/>
            <p:nvPr/>
          </p:nvSpPr>
          <p:spPr>
            <a:xfrm>
              <a:off x="2561126" y="4241932"/>
              <a:ext cx="2167200" cy="1539600"/>
            </a:xfrm>
            <a:prstGeom prst="roundRect">
              <a:avLst>
                <a:gd name="adj" fmla="val 5491"/>
              </a:avLst>
            </a:prstGeom>
            <a:solidFill>
              <a:srgbClr val="FFFFFF"/>
            </a:solidFill>
            <a:ln>
              <a:noFill/>
            </a:ln>
            <a:effectLst>
              <a:outerShdw blurRad="127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71;p3"/>
            <p:cNvSpPr/>
            <p:nvPr/>
          </p:nvSpPr>
          <p:spPr>
            <a:xfrm>
              <a:off x="4942575" y="4241932"/>
              <a:ext cx="2167200" cy="1539600"/>
            </a:xfrm>
            <a:prstGeom prst="roundRect">
              <a:avLst>
                <a:gd name="adj" fmla="val 5491"/>
              </a:avLst>
            </a:prstGeom>
            <a:solidFill>
              <a:srgbClr val="FFFFFF"/>
            </a:solidFill>
            <a:ln>
              <a:noFill/>
            </a:ln>
            <a:effectLst>
              <a:outerShdw blurRad="127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72;p3"/>
            <p:cNvSpPr/>
            <p:nvPr/>
          </p:nvSpPr>
          <p:spPr>
            <a:xfrm>
              <a:off x="7324024" y="4241932"/>
              <a:ext cx="2167200" cy="1539600"/>
            </a:xfrm>
            <a:prstGeom prst="roundRect">
              <a:avLst>
                <a:gd name="adj" fmla="val 5491"/>
              </a:avLst>
            </a:prstGeom>
            <a:solidFill>
              <a:srgbClr val="FFFFFF"/>
            </a:solidFill>
            <a:ln>
              <a:noFill/>
            </a:ln>
            <a:effectLst>
              <a:outerShdw blurRad="127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Google Shape;73;p3"/>
            <p:cNvSpPr/>
            <p:nvPr/>
          </p:nvSpPr>
          <p:spPr>
            <a:xfrm>
              <a:off x="9705474" y="4241932"/>
              <a:ext cx="2167200" cy="1539600"/>
            </a:xfrm>
            <a:prstGeom prst="roundRect">
              <a:avLst>
                <a:gd name="adj" fmla="val 5491"/>
              </a:avLst>
            </a:prstGeom>
            <a:solidFill>
              <a:srgbClr val="FFFFFF"/>
            </a:solidFill>
            <a:ln>
              <a:noFill/>
            </a:ln>
            <a:effectLst>
              <a:outerShdw blurRad="127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4" name="Google Shape;74;p3" descr="Magnifying glass with solid fill"/>
          <p:cNvSpPr/>
          <p:nvPr/>
        </p:nvSpPr>
        <p:spPr>
          <a:xfrm>
            <a:off x="2478096" y="1611501"/>
            <a:ext cx="266918" cy="267128"/>
          </a:xfrm>
          <a:custGeom>
            <a:avLst/>
            <a:gdLst/>
            <a:ahLst/>
            <a:cxnLst/>
            <a:rect l="l" t="t" r="r" b="b"/>
            <a:pathLst>
              <a:path w="751881" h="752474" extrusionOk="0">
                <a:moveTo>
                  <a:pt x="732473" y="638175"/>
                </a:moveTo>
                <a:lnTo>
                  <a:pt x="613410" y="519112"/>
                </a:lnTo>
                <a:cubicBezTo>
                  <a:pt x="597218" y="502920"/>
                  <a:pt x="575310" y="497205"/>
                  <a:pt x="554355" y="501015"/>
                </a:cubicBezTo>
                <a:lnTo>
                  <a:pt x="512445" y="459105"/>
                </a:lnTo>
                <a:cubicBezTo>
                  <a:pt x="549593" y="411480"/>
                  <a:pt x="571500" y="350520"/>
                  <a:pt x="571500" y="285750"/>
                </a:cubicBezTo>
                <a:cubicBezTo>
                  <a:pt x="571500" y="128588"/>
                  <a:pt x="442912" y="0"/>
                  <a:pt x="285750" y="0"/>
                </a:cubicBezTo>
                <a:cubicBezTo>
                  <a:pt x="128588" y="0"/>
                  <a:pt x="0" y="128588"/>
                  <a:pt x="0" y="285750"/>
                </a:cubicBezTo>
                <a:cubicBezTo>
                  <a:pt x="0" y="442912"/>
                  <a:pt x="128588" y="571500"/>
                  <a:pt x="285750" y="571500"/>
                </a:cubicBezTo>
                <a:cubicBezTo>
                  <a:pt x="350520" y="571500"/>
                  <a:pt x="410528" y="549593"/>
                  <a:pt x="459105" y="512445"/>
                </a:cubicBezTo>
                <a:lnTo>
                  <a:pt x="501015" y="554355"/>
                </a:lnTo>
                <a:cubicBezTo>
                  <a:pt x="497205" y="575310"/>
                  <a:pt x="502920" y="597218"/>
                  <a:pt x="519112" y="613410"/>
                </a:cubicBezTo>
                <a:lnTo>
                  <a:pt x="638175" y="732473"/>
                </a:lnTo>
                <a:cubicBezTo>
                  <a:pt x="651510" y="745808"/>
                  <a:pt x="668655" y="752475"/>
                  <a:pt x="685800" y="752475"/>
                </a:cubicBezTo>
                <a:cubicBezTo>
                  <a:pt x="702945" y="752475"/>
                  <a:pt x="720090" y="745808"/>
                  <a:pt x="733425" y="732473"/>
                </a:cubicBezTo>
                <a:cubicBezTo>
                  <a:pt x="758190" y="705802"/>
                  <a:pt x="758190" y="663893"/>
                  <a:pt x="732473" y="638175"/>
                </a:cubicBezTo>
                <a:close/>
                <a:moveTo>
                  <a:pt x="284798" y="513398"/>
                </a:moveTo>
                <a:cubicBezTo>
                  <a:pt x="159067" y="513398"/>
                  <a:pt x="56197" y="410528"/>
                  <a:pt x="56197" y="284798"/>
                </a:cubicBezTo>
                <a:cubicBezTo>
                  <a:pt x="56197" y="159067"/>
                  <a:pt x="159067" y="56197"/>
                  <a:pt x="284798" y="56197"/>
                </a:cubicBezTo>
                <a:cubicBezTo>
                  <a:pt x="410528" y="56197"/>
                  <a:pt x="513398" y="159067"/>
                  <a:pt x="513398" y="284798"/>
                </a:cubicBezTo>
                <a:cubicBezTo>
                  <a:pt x="513398" y="410528"/>
                  <a:pt x="410528" y="513398"/>
                  <a:pt x="284798" y="513398"/>
                </a:cubicBezTo>
                <a:close/>
              </a:path>
            </a:pathLst>
          </a:cu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5" name="Google Shape;75;p3"/>
          <p:cNvGrpSpPr/>
          <p:nvPr/>
        </p:nvGrpSpPr>
        <p:grpSpPr>
          <a:xfrm>
            <a:off x="9325202" y="1597539"/>
            <a:ext cx="149604" cy="293698"/>
            <a:chOff x="9949398" y="2089191"/>
            <a:chExt cx="854393" cy="1677317"/>
          </a:xfrm>
        </p:grpSpPr>
        <p:sp>
          <p:nvSpPr>
            <p:cNvPr id="76" name="Google Shape;76;p3"/>
            <p:cNvSpPr/>
            <p:nvPr/>
          </p:nvSpPr>
          <p:spPr>
            <a:xfrm>
              <a:off x="10312609" y="3353408"/>
              <a:ext cx="127500" cy="413100"/>
            </a:xfrm>
            <a:prstGeom prst="roundRect">
              <a:avLst>
                <a:gd name="adj" fmla="val 50000"/>
              </a:avLst>
            </a:prstGeom>
            <a:solidFill>
              <a:srgbClr val="34A85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Google Shape;77;p3"/>
            <p:cNvSpPr/>
            <p:nvPr/>
          </p:nvSpPr>
          <p:spPr>
            <a:xfrm>
              <a:off x="10149233" y="2089191"/>
              <a:ext cx="454200" cy="1077900"/>
            </a:xfrm>
            <a:prstGeom prst="roundRect">
              <a:avLst>
                <a:gd name="adj" fmla="val 50000"/>
              </a:avLst>
            </a:prstGeom>
            <a:solidFill>
              <a:srgbClr val="4285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78;p3"/>
            <p:cNvSpPr/>
            <p:nvPr/>
          </p:nvSpPr>
          <p:spPr>
            <a:xfrm>
              <a:off x="9949398" y="2759073"/>
              <a:ext cx="854393" cy="609219"/>
            </a:xfrm>
            <a:custGeom>
              <a:avLst/>
              <a:gdLst/>
              <a:ahLst/>
              <a:cxnLst/>
              <a:rect l="l" t="t" r="r" b="b"/>
              <a:pathLst>
                <a:path w="438150" h="312420" extrusionOk="0">
                  <a:moveTo>
                    <a:pt x="0" y="0"/>
                  </a:moveTo>
                  <a:lnTo>
                    <a:pt x="57150" y="0"/>
                  </a:lnTo>
                  <a:lnTo>
                    <a:pt x="57150" y="95250"/>
                  </a:lnTo>
                  <a:cubicBezTo>
                    <a:pt x="57150" y="184785"/>
                    <a:pt x="129540" y="257175"/>
                    <a:pt x="219075" y="257175"/>
                  </a:cubicBezTo>
                  <a:cubicBezTo>
                    <a:pt x="308610" y="257175"/>
                    <a:pt x="381000" y="184785"/>
                    <a:pt x="381000" y="95250"/>
                  </a:cubicBezTo>
                  <a:lnTo>
                    <a:pt x="381000" y="0"/>
                  </a:lnTo>
                  <a:lnTo>
                    <a:pt x="438150" y="0"/>
                  </a:lnTo>
                  <a:lnTo>
                    <a:pt x="438150" y="95250"/>
                  </a:lnTo>
                  <a:cubicBezTo>
                    <a:pt x="438150" y="206693"/>
                    <a:pt x="355283" y="298133"/>
                    <a:pt x="247650" y="312420"/>
                  </a:cubicBezTo>
                  <a:lnTo>
                    <a:pt x="190500" y="312420"/>
                  </a:lnTo>
                  <a:cubicBezTo>
                    <a:pt x="82868" y="298133"/>
                    <a:pt x="0" y="206693"/>
                    <a:pt x="0" y="95250"/>
                  </a:cubicBez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BBC05"/>
                </a:gs>
                <a:gs pos="25000">
                  <a:srgbClr val="EA4335"/>
                </a:gs>
                <a:gs pos="100000">
                  <a:srgbClr val="EA4335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9" name="Google Shape;79;p3"/>
          <p:cNvSpPr/>
          <p:nvPr/>
        </p:nvSpPr>
        <p:spPr>
          <a:xfrm>
            <a:off x="12031981" y="1086731"/>
            <a:ext cx="131778" cy="2267754"/>
          </a:xfrm>
          <a:custGeom>
            <a:avLst/>
            <a:gdLst/>
            <a:ahLst/>
            <a:cxnLst/>
            <a:rect l="l" t="t" r="r" b="b"/>
            <a:pathLst>
              <a:path w="90725" h="2256472" extrusionOk="0">
                <a:moveTo>
                  <a:pt x="0" y="1128713"/>
                </a:moveTo>
                <a:cubicBezTo>
                  <a:pt x="0" y="775335"/>
                  <a:pt x="0" y="421005"/>
                  <a:pt x="0" y="67628"/>
                </a:cubicBezTo>
                <a:cubicBezTo>
                  <a:pt x="0" y="21908"/>
                  <a:pt x="14288" y="0"/>
                  <a:pt x="44768" y="0"/>
                </a:cubicBezTo>
                <a:cubicBezTo>
                  <a:pt x="75248" y="0"/>
                  <a:pt x="90488" y="20955"/>
                  <a:pt x="90488" y="67628"/>
                </a:cubicBezTo>
                <a:cubicBezTo>
                  <a:pt x="90488" y="776288"/>
                  <a:pt x="90488" y="1484948"/>
                  <a:pt x="90488" y="2192655"/>
                </a:cubicBezTo>
                <a:cubicBezTo>
                  <a:pt x="90488" y="2201228"/>
                  <a:pt x="91440" y="2209800"/>
                  <a:pt x="89535" y="2217420"/>
                </a:cubicBezTo>
                <a:cubicBezTo>
                  <a:pt x="85725" y="2242185"/>
                  <a:pt x="70485" y="2256473"/>
                  <a:pt x="45720" y="2256473"/>
                </a:cubicBezTo>
                <a:cubicBezTo>
                  <a:pt x="20955" y="2256473"/>
                  <a:pt x="5715" y="2242185"/>
                  <a:pt x="1905" y="2217420"/>
                </a:cubicBezTo>
                <a:cubicBezTo>
                  <a:pt x="0" y="2206943"/>
                  <a:pt x="952" y="2194560"/>
                  <a:pt x="952" y="2184083"/>
                </a:cubicBezTo>
                <a:cubicBezTo>
                  <a:pt x="0" y="1832610"/>
                  <a:pt x="0" y="1481138"/>
                  <a:pt x="0" y="1128713"/>
                </a:cubicBez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0" name="Google Shape;80;p3"/>
          <p:cNvGrpSpPr/>
          <p:nvPr/>
        </p:nvGrpSpPr>
        <p:grpSpPr>
          <a:xfrm>
            <a:off x="11567160" y="612648"/>
            <a:ext cx="265973" cy="265973"/>
            <a:chOff x="8610600" y="-211873"/>
            <a:chExt cx="313500" cy="313500"/>
          </a:xfrm>
        </p:grpSpPr>
        <p:sp>
          <p:nvSpPr>
            <p:cNvPr id="81" name="Google Shape;81;p3"/>
            <p:cNvSpPr/>
            <p:nvPr/>
          </p:nvSpPr>
          <p:spPr>
            <a:xfrm>
              <a:off x="8610600" y="-211873"/>
              <a:ext cx="313500" cy="313500"/>
            </a:xfrm>
            <a:prstGeom prst="ellipse">
              <a:avLst/>
            </a:prstGeom>
            <a:solidFill>
              <a:srgbClr val="6363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2" name="Google Shape;82;p3"/>
            <p:cNvGrpSpPr/>
            <p:nvPr/>
          </p:nvGrpSpPr>
          <p:grpSpPr>
            <a:xfrm>
              <a:off x="8677894" y="-144833"/>
              <a:ext cx="180008" cy="191321"/>
              <a:chOff x="5145275" y="1056950"/>
              <a:chExt cx="212800" cy="226175"/>
            </a:xfrm>
          </p:grpSpPr>
          <p:sp>
            <p:nvSpPr>
              <p:cNvPr id="83" name="Google Shape;83;p3"/>
              <p:cNvSpPr/>
              <p:nvPr/>
            </p:nvSpPr>
            <p:spPr>
              <a:xfrm>
                <a:off x="5198375" y="1056950"/>
                <a:ext cx="106625" cy="106175"/>
              </a:xfrm>
              <a:custGeom>
                <a:avLst/>
                <a:gdLst/>
                <a:ahLst/>
                <a:cxnLst/>
                <a:rect l="l" t="t" r="r" b="b"/>
                <a:pathLst>
                  <a:path w="4265" h="4247" extrusionOk="0">
                    <a:moveTo>
                      <a:pt x="2141" y="0"/>
                    </a:moveTo>
                    <a:cubicBezTo>
                      <a:pt x="964" y="0"/>
                      <a:pt x="0" y="946"/>
                      <a:pt x="0" y="2124"/>
                    </a:cubicBezTo>
                    <a:cubicBezTo>
                      <a:pt x="0" y="3301"/>
                      <a:pt x="964" y="4247"/>
                      <a:pt x="2141" y="4247"/>
                    </a:cubicBezTo>
                    <a:cubicBezTo>
                      <a:pt x="3319" y="4247"/>
                      <a:pt x="4265" y="3301"/>
                      <a:pt x="4265" y="2124"/>
                    </a:cubicBezTo>
                    <a:cubicBezTo>
                      <a:pt x="4265" y="946"/>
                      <a:pt x="3319" y="0"/>
                      <a:pt x="214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84;p3"/>
              <p:cNvSpPr/>
              <p:nvPr/>
            </p:nvSpPr>
            <p:spPr>
              <a:xfrm>
                <a:off x="5145275" y="1176500"/>
                <a:ext cx="212800" cy="106625"/>
              </a:xfrm>
              <a:custGeom>
                <a:avLst/>
                <a:gdLst/>
                <a:ahLst/>
                <a:cxnLst/>
                <a:rect l="l" t="t" r="r" b="b"/>
                <a:pathLst>
                  <a:path w="8512" h="4265" extrusionOk="0">
                    <a:moveTo>
                      <a:pt x="4265" y="0"/>
                    </a:moveTo>
                    <a:cubicBezTo>
                      <a:pt x="3677" y="0"/>
                      <a:pt x="3088" y="107"/>
                      <a:pt x="2499" y="268"/>
                    </a:cubicBezTo>
                    <a:cubicBezTo>
                      <a:pt x="1767" y="482"/>
                      <a:pt x="1018" y="857"/>
                      <a:pt x="429" y="1285"/>
                    </a:cubicBezTo>
                    <a:cubicBezTo>
                      <a:pt x="162" y="1499"/>
                      <a:pt x="1" y="1820"/>
                      <a:pt x="1" y="2141"/>
                    </a:cubicBezTo>
                    <a:lnTo>
                      <a:pt x="1" y="4264"/>
                    </a:lnTo>
                    <a:lnTo>
                      <a:pt x="8512" y="4264"/>
                    </a:lnTo>
                    <a:lnTo>
                      <a:pt x="8512" y="2141"/>
                    </a:lnTo>
                    <a:cubicBezTo>
                      <a:pt x="8512" y="1820"/>
                      <a:pt x="8351" y="1499"/>
                      <a:pt x="8084" y="1285"/>
                    </a:cubicBezTo>
                    <a:cubicBezTo>
                      <a:pt x="7513" y="803"/>
                      <a:pt x="6763" y="482"/>
                      <a:pt x="6014" y="268"/>
                    </a:cubicBezTo>
                    <a:cubicBezTo>
                      <a:pt x="5497" y="107"/>
                      <a:pt x="4890" y="0"/>
                      <a:pt x="426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85" name="Google Shape;85;p3"/>
          <p:cNvSpPr txBox="1">
            <a:spLocks noGrp="1"/>
          </p:cNvSpPr>
          <p:nvPr>
            <p:ph type="title"/>
          </p:nvPr>
        </p:nvSpPr>
        <p:spPr>
          <a:xfrm>
            <a:off x="2908775" y="1465050"/>
            <a:ext cx="6233700" cy="5379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900"/>
              <a:buFont typeface="Roboto"/>
              <a:buNone/>
              <a:defRPr sz="69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900"/>
              <a:buFont typeface="Roboto"/>
              <a:buNone/>
              <a:defRPr sz="69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900"/>
              <a:buFont typeface="Roboto"/>
              <a:buNone/>
              <a:defRPr sz="69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900"/>
              <a:buFont typeface="Roboto"/>
              <a:buNone/>
              <a:defRPr sz="69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900"/>
              <a:buFont typeface="Roboto"/>
              <a:buNone/>
              <a:defRPr sz="69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900"/>
              <a:buFont typeface="Roboto"/>
              <a:buNone/>
              <a:defRPr sz="69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900"/>
              <a:buFont typeface="Roboto"/>
              <a:buNone/>
              <a:defRPr sz="69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900"/>
              <a:buFont typeface="Roboto"/>
              <a:buNone/>
              <a:defRPr sz="69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6" name="Google Shape;86;p3"/>
          <p:cNvSpPr txBox="1"/>
          <p:nvPr/>
        </p:nvSpPr>
        <p:spPr>
          <a:xfrm>
            <a:off x="5306100" y="6546375"/>
            <a:ext cx="1579800" cy="3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slidesmania.com</a:t>
            </a:r>
            <a:endParaRPr sz="12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s">
  <p:cSld name="CUSTOM_1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5"/>
          <p:cNvSpPr/>
          <p:nvPr/>
        </p:nvSpPr>
        <p:spPr>
          <a:xfrm>
            <a:off x="0" y="89535"/>
            <a:ext cx="12192000" cy="6768465"/>
          </a:xfrm>
          <a:custGeom>
            <a:avLst/>
            <a:gdLst/>
            <a:ahLst/>
            <a:cxnLst/>
            <a:rect l="l" t="t" r="r" b="b"/>
            <a:pathLst>
              <a:path w="12192000" h="6768465" extrusionOk="0">
                <a:moveTo>
                  <a:pt x="12191997" y="382102"/>
                </a:moveTo>
                <a:cubicBezTo>
                  <a:pt x="12191998" y="2510890"/>
                  <a:pt x="12191999" y="4639677"/>
                  <a:pt x="12192000" y="6768465"/>
                </a:cubicBezTo>
                <a:lnTo>
                  <a:pt x="0" y="6768465"/>
                </a:lnTo>
                <a:lnTo>
                  <a:pt x="1902" y="382905"/>
                </a:lnTo>
                <a:lnTo>
                  <a:pt x="765807" y="381952"/>
                </a:lnTo>
                <a:cubicBezTo>
                  <a:pt x="845817" y="381952"/>
                  <a:pt x="878202" y="349567"/>
                  <a:pt x="878202" y="270510"/>
                </a:cubicBezTo>
                <a:lnTo>
                  <a:pt x="878202" y="99060"/>
                </a:lnTo>
                <a:cubicBezTo>
                  <a:pt x="878202" y="37147"/>
                  <a:pt x="915350" y="0"/>
                  <a:pt x="975357" y="0"/>
                </a:cubicBezTo>
                <a:lnTo>
                  <a:pt x="3478527" y="0"/>
                </a:lnTo>
                <a:cubicBezTo>
                  <a:pt x="3536630" y="0"/>
                  <a:pt x="3573777" y="38100"/>
                  <a:pt x="3574730" y="97155"/>
                </a:cubicBezTo>
                <a:lnTo>
                  <a:pt x="3574730" y="274320"/>
                </a:lnTo>
                <a:cubicBezTo>
                  <a:pt x="3574730" y="349567"/>
                  <a:pt x="3608067" y="382905"/>
                  <a:pt x="3682362" y="382905"/>
                </a:cubicBezTo>
                <a:lnTo>
                  <a:pt x="6407465" y="382905"/>
                </a:lnTo>
                <a:lnTo>
                  <a:pt x="9047795" y="382905"/>
                </a:lnTo>
                <a:cubicBezTo>
                  <a:pt x="9058272" y="382905"/>
                  <a:pt x="9069702" y="383857"/>
                  <a:pt x="9081132" y="383857"/>
                </a:cubicBezTo>
                <a:lnTo>
                  <a:pt x="9081132" y="382102"/>
                </a:lnTo>
                <a:lnTo>
                  <a:pt x="12191997" y="382102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5"/>
          <p:cNvSpPr/>
          <p:nvPr/>
        </p:nvSpPr>
        <p:spPr>
          <a:xfrm rot="8100000" flipH="1">
            <a:off x="3312184" y="191568"/>
            <a:ext cx="145786" cy="145786"/>
          </a:xfrm>
          <a:custGeom>
            <a:avLst/>
            <a:gdLst/>
            <a:ahLst/>
            <a:cxnLst/>
            <a:rect l="l" t="t" r="r" b="b"/>
            <a:pathLst>
              <a:path w="1472666" h="1472666" extrusionOk="0">
                <a:moveTo>
                  <a:pt x="799973" y="1446306"/>
                </a:moveTo>
                <a:cubicBezTo>
                  <a:pt x="816259" y="1430019"/>
                  <a:pt x="826333" y="1407519"/>
                  <a:pt x="826333" y="1382666"/>
                </a:cubicBezTo>
                <a:lnTo>
                  <a:pt x="826333" y="826333"/>
                </a:lnTo>
                <a:lnTo>
                  <a:pt x="1382666" y="826333"/>
                </a:lnTo>
                <a:cubicBezTo>
                  <a:pt x="1432372" y="826333"/>
                  <a:pt x="1472666" y="786039"/>
                  <a:pt x="1472666" y="736333"/>
                </a:cubicBezTo>
                <a:cubicBezTo>
                  <a:pt x="1472666" y="686627"/>
                  <a:pt x="1432372" y="646333"/>
                  <a:pt x="1382666" y="646333"/>
                </a:cubicBezTo>
                <a:lnTo>
                  <a:pt x="826333" y="646333"/>
                </a:lnTo>
                <a:lnTo>
                  <a:pt x="826333" y="90000"/>
                </a:lnTo>
                <a:cubicBezTo>
                  <a:pt x="826333" y="40294"/>
                  <a:pt x="786039" y="0"/>
                  <a:pt x="736333" y="0"/>
                </a:cubicBezTo>
                <a:cubicBezTo>
                  <a:pt x="686627" y="0"/>
                  <a:pt x="646333" y="40294"/>
                  <a:pt x="646333" y="90000"/>
                </a:cubicBezTo>
                <a:lnTo>
                  <a:pt x="646333" y="646333"/>
                </a:lnTo>
                <a:lnTo>
                  <a:pt x="90000" y="646333"/>
                </a:lnTo>
                <a:cubicBezTo>
                  <a:pt x="40294" y="646333"/>
                  <a:pt x="0" y="686627"/>
                  <a:pt x="0" y="736333"/>
                </a:cubicBezTo>
                <a:cubicBezTo>
                  <a:pt x="0" y="786039"/>
                  <a:pt x="40294" y="826333"/>
                  <a:pt x="90000" y="826333"/>
                </a:cubicBezTo>
                <a:lnTo>
                  <a:pt x="646333" y="826333"/>
                </a:lnTo>
                <a:lnTo>
                  <a:pt x="646333" y="1382666"/>
                </a:lnTo>
                <a:cubicBezTo>
                  <a:pt x="646333" y="1432372"/>
                  <a:pt x="686627" y="1472666"/>
                  <a:pt x="736333" y="1472666"/>
                </a:cubicBezTo>
                <a:cubicBezTo>
                  <a:pt x="761186" y="1472666"/>
                  <a:pt x="783686" y="1462592"/>
                  <a:pt x="799973" y="144630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5"/>
          <p:cNvSpPr/>
          <p:nvPr/>
        </p:nvSpPr>
        <p:spPr>
          <a:xfrm>
            <a:off x="-1" y="81915"/>
            <a:ext cx="12192001" cy="6776085"/>
          </a:xfrm>
          <a:custGeom>
            <a:avLst/>
            <a:gdLst/>
            <a:ahLst/>
            <a:cxnLst/>
            <a:rect l="l" t="t" r="r" b="b"/>
            <a:pathLst>
              <a:path w="12192001" h="6776085" extrusionOk="0">
                <a:moveTo>
                  <a:pt x="3665218" y="0"/>
                </a:moveTo>
                <a:lnTo>
                  <a:pt x="6168388" y="0"/>
                </a:lnTo>
                <a:cubicBezTo>
                  <a:pt x="6226491" y="0"/>
                  <a:pt x="6263638" y="38100"/>
                  <a:pt x="6264591" y="97155"/>
                </a:cubicBezTo>
                <a:lnTo>
                  <a:pt x="6264591" y="274320"/>
                </a:lnTo>
                <a:cubicBezTo>
                  <a:pt x="6264591" y="349567"/>
                  <a:pt x="6297928" y="382905"/>
                  <a:pt x="6372223" y="382905"/>
                </a:cubicBezTo>
                <a:lnTo>
                  <a:pt x="12192001" y="382102"/>
                </a:lnTo>
                <a:lnTo>
                  <a:pt x="12192001" y="6768465"/>
                </a:lnTo>
                <a:lnTo>
                  <a:pt x="0" y="6776085"/>
                </a:lnTo>
                <a:lnTo>
                  <a:pt x="0" y="391614"/>
                </a:lnTo>
                <a:lnTo>
                  <a:pt x="3455668" y="381952"/>
                </a:lnTo>
                <a:cubicBezTo>
                  <a:pt x="3535678" y="381952"/>
                  <a:pt x="3568063" y="349567"/>
                  <a:pt x="3568063" y="270510"/>
                </a:cubicBezTo>
                <a:lnTo>
                  <a:pt x="3568063" y="99060"/>
                </a:lnTo>
                <a:cubicBezTo>
                  <a:pt x="3568063" y="37147"/>
                  <a:pt x="3605211" y="0"/>
                  <a:pt x="366521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2" name="Google Shape;102;p5"/>
          <p:cNvGrpSpPr/>
          <p:nvPr/>
        </p:nvGrpSpPr>
        <p:grpSpPr>
          <a:xfrm>
            <a:off x="116973" y="202172"/>
            <a:ext cx="653367" cy="145697"/>
            <a:chOff x="5810250" y="3367087"/>
            <a:chExt cx="572476" cy="127659"/>
          </a:xfrm>
        </p:grpSpPr>
        <p:sp>
          <p:nvSpPr>
            <p:cNvPr id="103" name="Google Shape;103;p5"/>
            <p:cNvSpPr/>
            <p:nvPr/>
          </p:nvSpPr>
          <p:spPr>
            <a:xfrm>
              <a:off x="6032158" y="3367087"/>
              <a:ext cx="126733" cy="127659"/>
            </a:xfrm>
            <a:custGeom>
              <a:avLst/>
              <a:gdLst/>
              <a:ahLst/>
              <a:cxnLst/>
              <a:rect l="l" t="t" r="r" b="b"/>
              <a:pathLst>
                <a:path w="126733" h="127659" extrusionOk="0">
                  <a:moveTo>
                    <a:pt x="64794" y="0"/>
                  </a:moveTo>
                  <a:cubicBezTo>
                    <a:pt x="103846" y="0"/>
                    <a:pt x="127659" y="23813"/>
                    <a:pt x="126706" y="62865"/>
                  </a:cubicBezTo>
                  <a:cubicBezTo>
                    <a:pt x="126706" y="101918"/>
                    <a:pt x="100036" y="128588"/>
                    <a:pt x="61936" y="127635"/>
                  </a:cubicBezTo>
                  <a:cubicBezTo>
                    <a:pt x="26694" y="126683"/>
                    <a:pt x="-929" y="98108"/>
                    <a:pt x="24" y="61913"/>
                  </a:cubicBezTo>
                  <a:cubicBezTo>
                    <a:pt x="976" y="23813"/>
                    <a:pt x="26694" y="0"/>
                    <a:pt x="64794" y="0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Google Shape;104;p5"/>
            <p:cNvSpPr/>
            <p:nvPr/>
          </p:nvSpPr>
          <p:spPr>
            <a:xfrm>
              <a:off x="5810250" y="3368039"/>
              <a:ext cx="122895" cy="122898"/>
            </a:xfrm>
            <a:custGeom>
              <a:avLst/>
              <a:gdLst/>
              <a:ahLst/>
              <a:cxnLst/>
              <a:rect l="l" t="t" r="r" b="b"/>
              <a:pathLst>
                <a:path w="122895" h="122898" extrusionOk="0">
                  <a:moveTo>
                    <a:pt x="0" y="60960"/>
                  </a:moveTo>
                  <a:cubicBezTo>
                    <a:pt x="0" y="27623"/>
                    <a:pt x="27623" y="0"/>
                    <a:pt x="60008" y="0"/>
                  </a:cubicBezTo>
                  <a:cubicBezTo>
                    <a:pt x="95250" y="953"/>
                    <a:pt x="123825" y="30480"/>
                    <a:pt x="122873" y="65723"/>
                  </a:cubicBezTo>
                  <a:cubicBezTo>
                    <a:pt x="121920" y="98108"/>
                    <a:pt x="93345" y="123825"/>
                    <a:pt x="59055" y="122873"/>
                  </a:cubicBezTo>
                  <a:cubicBezTo>
                    <a:pt x="25718" y="122873"/>
                    <a:pt x="0" y="95250"/>
                    <a:pt x="0" y="6096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Google Shape;105;p5"/>
            <p:cNvSpPr/>
            <p:nvPr/>
          </p:nvSpPr>
          <p:spPr>
            <a:xfrm>
              <a:off x="6259805" y="3368039"/>
              <a:ext cx="122921" cy="122898"/>
            </a:xfrm>
            <a:custGeom>
              <a:avLst/>
              <a:gdLst/>
              <a:ahLst/>
              <a:cxnLst/>
              <a:rect l="l" t="t" r="r" b="b"/>
              <a:pathLst>
                <a:path w="122921" h="122898" extrusionOk="0">
                  <a:moveTo>
                    <a:pt x="58127" y="122873"/>
                  </a:moveTo>
                  <a:cubicBezTo>
                    <a:pt x="25742" y="121920"/>
                    <a:pt x="-928" y="93345"/>
                    <a:pt x="25" y="60008"/>
                  </a:cubicBezTo>
                  <a:cubicBezTo>
                    <a:pt x="977" y="25718"/>
                    <a:pt x="27647" y="0"/>
                    <a:pt x="61937" y="0"/>
                  </a:cubicBezTo>
                  <a:cubicBezTo>
                    <a:pt x="97180" y="0"/>
                    <a:pt x="123850" y="28575"/>
                    <a:pt x="122897" y="62865"/>
                  </a:cubicBezTo>
                  <a:cubicBezTo>
                    <a:pt x="121945" y="98108"/>
                    <a:pt x="94322" y="123825"/>
                    <a:pt x="58127" y="122873"/>
                  </a:cubicBezTo>
                  <a:close/>
                </a:path>
              </a:pathLst>
            </a:custGeom>
            <a:solidFill>
              <a:srgbClr val="70AD4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6" name="Google Shape;106;p5"/>
          <p:cNvSpPr/>
          <p:nvPr/>
        </p:nvSpPr>
        <p:spPr>
          <a:xfrm rot="10714074" flipH="1">
            <a:off x="9134060" y="187391"/>
            <a:ext cx="147313" cy="147313"/>
          </a:xfrm>
          <a:custGeom>
            <a:avLst/>
            <a:gdLst/>
            <a:ahLst/>
            <a:cxnLst/>
            <a:rect l="l" t="t" r="r" b="b"/>
            <a:pathLst>
              <a:path w="1472666" h="1472666" extrusionOk="0">
                <a:moveTo>
                  <a:pt x="799973" y="1446306"/>
                </a:moveTo>
                <a:cubicBezTo>
                  <a:pt x="816259" y="1430019"/>
                  <a:pt x="826333" y="1407519"/>
                  <a:pt x="826333" y="1382666"/>
                </a:cubicBezTo>
                <a:lnTo>
                  <a:pt x="826333" y="826333"/>
                </a:lnTo>
                <a:lnTo>
                  <a:pt x="1382666" y="826333"/>
                </a:lnTo>
                <a:cubicBezTo>
                  <a:pt x="1432372" y="826333"/>
                  <a:pt x="1472666" y="786039"/>
                  <a:pt x="1472666" y="736333"/>
                </a:cubicBezTo>
                <a:cubicBezTo>
                  <a:pt x="1472666" y="686627"/>
                  <a:pt x="1432372" y="646333"/>
                  <a:pt x="1382666" y="646333"/>
                </a:cubicBezTo>
                <a:lnTo>
                  <a:pt x="826333" y="646333"/>
                </a:lnTo>
                <a:lnTo>
                  <a:pt x="826333" y="90000"/>
                </a:lnTo>
                <a:cubicBezTo>
                  <a:pt x="826333" y="40294"/>
                  <a:pt x="786039" y="0"/>
                  <a:pt x="736333" y="0"/>
                </a:cubicBezTo>
                <a:cubicBezTo>
                  <a:pt x="686627" y="0"/>
                  <a:pt x="646333" y="40294"/>
                  <a:pt x="646333" y="90000"/>
                </a:cubicBezTo>
                <a:lnTo>
                  <a:pt x="646333" y="646333"/>
                </a:lnTo>
                <a:lnTo>
                  <a:pt x="90000" y="646333"/>
                </a:lnTo>
                <a:cubicBezTo>
                  <a:pt x="40294" y="646333"/>
                  <a:pt x="0" y="686627"/>
                  <a:pt x="0" y="736333"/>
                </a:cubicBezTo>
                <a:cubicBezTo>
                  <a:pt x="0" y="786039"/>
                  <a:pt x="40294" y="826333"/>
                  <a:pt x="90000" y="826333"/>
                </a:cubicBezTo>
                <a:lnTo>
                  <a:pt x="646333" y="826333"/>
                </a:lnTo>
                <a:lnTo>
                  <a:pt x="646333" y="1382666"/>
                </a:lnTo>
                <a:cubicBezTo>
                  <a:pt x="646333" y="1432372"/>
                  <a:pt x="686627" y="1472666"/>
                  <a:pt x="736333" y="1472666"/>
                </a:cubicBezTo>
                <a:cubicBezTo>
                  <a:pt x="761186" y="1472666"/>
                  <a:pt x="783686" y="1462592"/>
                  <a:pt x="799973" y="1446306"/>
                </a:cubicBez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p5"/>
          <p:cNvSpPr/>
          <p:nvPr/>
        </p:nvSpPr>
        <p:spPr>
          <a:xfrm>
            <a:off x="-1" y="81915"/>
            <a:ext cx="12192001" cy="6776085"/>
          </a:xfrm>
          <a:custGeom>
            <a:avLst/>
            <a:gdLst/>
            <a:ahLst/>
            <a:cxnLst/>
            <a:rect l="l" t="t" r="r" b="b"/>
            <a:pathLst>
              <a:path w="12192001" h="6776085" extrusionOk="0">
                <a:moveTo>
                  <a:pt x="3665218" y="0"/>
                </a:moveTo>
                <a:lnTo>
                  <a:pt x="6168388" y="0"/>
                </a:lnTo>
                <a:cubicBezTo>
                  <a:pt x="6226491" y="0"/>
                  <a:pt x="6263638" y="38100"/>
                  <a:pt x="6264591" y="97155"/>
                </a:cubicBezTo>
                <a:lnTo>
                  <a:pt x="6264591" y="274320"/>
                </a:lnTo>
                <a:cubicBezTo>
                  <a:pt x="6264591" y="349567"/>
                  <a:pt x="6297928" y="382905"/>
                  <a:pt x="6372223" y="382905"/>
                </a:cubicBezTo>
                <a:lnTo>
                  <a:pt x="12192001" y="382102"/>
                </a:lnTo>
                <a:lnTo>
                  <a:pt x="12192001" y="6768465"/>
                </a:lnTo>
                <a:lnTo>
                  <a:pt x="0" y="6776085"/>
                </a:lnTo>
                <a:lnTo>
                  <a:pt x="0" y="391614"/>
                </a:lnTo>
                <a:lnTo>
                  <a:pt x="3455668" y="381952"/>
                </a:lnTo>
                <a:cubicBezTo>
                  <a:pt x="3535678" y="381952"/>
                  <a:pt x="3568063" y="349567"/>
                  <a:pt x="3568063" y="270510"/>
                </a:cubicBezTo>
                <a:lnTo>
                  <a:pt x="3568063" y="99060"/>
                </a:lnTo>
                <a:cubicBezTo>
                  <a:pt x="3568063" y="37147"/>
                  <a:pt x="3605211" y="0"/>
                  <a:pt x="3665218" y="0"/>
                </a:cubicBezTo>
                <a:close/>
              </a:path>
            </a:pathLst>
          </a:custGeom>
          <a:solidFill>
            <a:srgbClr val="FFFFFF">
              <a:alpha val="2626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5"/>
          <p:cNvSpPr/>
          <p:nvPr/>
        </p:nvSpPr>
        <p:spPr>
          <a:xfrm rot="8100000" flipH="1">
            <a:off x="6003678" y="188846"/>
            <a:ext cx="145786" cy="145786"/>
          </a:xfrm>
          <a:custGeom>
            <a:avLst/>
            <a:gdLst/>
            <a:ahLst/>
            <a:cxnLst/>
            <a:rect l="l" t="t" r="r" b="b"/>
            <a:pathLst>
              <a:path w="1472666" h="1472666" extrusionOk="0">
                <a:moveTo>
                  <a:pt x="799973" y="1446306"/>
                </a:moveTo>
                <a:cubicBezTo>
                  <a:pt x="816259" y="1430019"/>
                  <a:pt x="826333" y="1407519"/>
                  <a:pt x="826333" y="1382666"/>
                </a:cubicBezTo>
                <a:lnTo>
                  <a:pt x="826333" y="826333"/>
                </a:lnTo>
                <a:lnTo>
                  <a:pt x="1382666" y="826333"/>
                </a:lnTo>
                <a:cubicBezTo>
                  <a:pt x="1432372" y="826333"/>
                  <a:pt x="1472666" y="786039"/>
                  <a:pt x="1472666" y="736333"/>
                </a:cubicBezTo>
                <a:cubicBezTo>
                  <a:pt x="1472666" y="686627"/>
                  <a:pt x="1432372" y="646333"/>
                  <a:pt x="1382666" y="646333"/>
                </a:cubicBezTo>
                <a:lnTo>
                  <a:pt x="826333" y="646333"/>
                </a:lnTo>
                <a:lnTo>
                  <a:pt x="826333" y="90000"/>
                </a:lnTo>
                <a:cubicBezTo>
                  <a:pt x="826333" y="40294"/>
                  <a:pt x="786039" y="0"/>
                  <a:pt x="736333" y="0"/>
                </a:cubicBezTo>
                <a:cubicBezTo>
                  <a:pt x="686627" y="0"/>
                  <a:pt x="646333" y="40294"/>
                  <a:pt x="646333" y="90000"/>
                </a:cubicBezTo>
                <a:lnTo>
                  <a:pt x="646333" y="646333"/>
                </a:lnTo>
                <a:lnTo>
                  <a:pt x="90000" y="646333"/>
                </a:lnTo>
                <a:cubicBezTo>
                  <a:pt x="40294" y="646333"/>
                  <a:pt x="0" y="686627"/>
                  <a:pt x="0" y="736333"/>
                </a:cubicBezTo>
                <a:cubicBezTo>
                  <a:pt x="0" y="786039"/>
                  <a:pt x="40294" y="826333"/>
                  <a:pt x="90000" y="826333"/>
                </a:cubicBezTo>
                <a:lnTo>
                  <a:pt x="646333" y="826333"/>
                </a:lnTo>
                <a:lnTo>
                  <a:pt x="646333" y="1382666"/>
                </a:lnTo>
                <a:cubicBezTo>
                  <a:pt x="646333" y="1432372"/>
                  <a:pt x="686627" y="1472666"/>
                  <a:pt x="736333" y="1472666"/>
                </a:cubicBezTo>
                <a:cubicBezTo>
                  <a:pt x="761186" y="1472666"/>
                  <a:pt x="783686" y="1462592"/>
                  <a:pt x="799973" y="144630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p5"/>
          <p:cNvSpPr/>
          <p:nvPr/>
        </p:nvSpPr>
        <p:spPr>
          <a:xfrm>
            <a:off x="0" y="69803"/>
            <a:ext cx="12192000" cy="6788197"/>
          </a:xfrm>
          <a:custGeom>
            <a:avLst/>
            <a:gdLst/>
            <a:ahLst/>
            <a:cxnLst/>
            <a:rect l="l" t="t" r="r" b="b"/>
            <a:pathLst>
              <a:path w="12192000" h="6788197" extrusionOk="0">
                <a:moveTo>
                  <a:pt x="6360982" y="0"/>
                </a:moveTo>
                <a:lnTo>
                  <a:pt x="8864151" y="0"/>
                </a:lnTo>
                <a:cubicBezTo>
                  <a:pt x="8922254" y="0"/>
                  <a:pt x="8959401" y="38168"/>
                  <a:pt x="8960354" y="97329"/>
                </a:cubicBezTo>
                <a:lnTo>
                  <a:pt x="8960354" y="274810"/>
                </a:lnTo>
                <a:cubicBezTo>
                  <a:pt x="8960354" y="350192"/>
                  <a:pt x="8993691" y="383590"/>
                  <a:pt x="9067986" y="383590"/>
                </a:cubicBezTo>
                <a:lnTo>
                  <a:pt x="12192000" y="383158"/>
                </a:lnTo>
                <a:lnTo>
                  <a:pt x="12192000" y="6782252"/>
                </a:lnTo>
                <a:lnTo>
                  <a:pt x="0" y="6788197"/>
                </a:lnTo>
                <a:lnTo>
                  <a:pt x="0" y="397489"/>
                </a:lnTo>
                <a:lnTo>
                  <a:pt x="6151431" y="382635"/>
                </a:lnTo>
                <a:cubicBezTo>
                  <a:pt x="6231441" y="382635"/>
                  <a:pt x="6263826" y="350192"/>
                  <a:pt x="6263826" y="270994"/>
                </a:cubicBezTo>
                <a:lnTo>
                  <a:pt x="6263826" y="99237"/>
                </a:lnTo>
                <a:cubicBezTo>
                  <a:pt x="6263826" y="37214"/>
                  <a:pt x="6300974" y="0"/>
                  <a:pt x="636098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p5"/>
          <p:cNvSpPr/>
          <p:nvPr/>
        </p:nvSpPr>
        <p:spPr>
          <a:xfrm>
            <a:off x="1275347" y="582328"/>
            <a:ext cx="10152000" cy="360000"/>
          </a:xfrm>
          <a:prstGeom prst="roundRect">
            <a:avLst>
              <a:gd name="adj" fmla="val 50000"/>
            </a:avLst>
          </a:prstGeom>
          <a:solidFill>
            <a:srgbClr val="F2F2F2"/>
          </a:solidFill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1" name="Google Shape;111;p5"/>
          <p:cNvCxnSpPr/>
          <p:nvPr/>
        </p:nvCxnSpPr>
        <p:spPr>
          <a:xfrm>
            <a:off x="0" y="1036320"/>
            <a:ext cx="12192000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2" name="Google Shape;112;p5"/>
          <p:cNvSpPr/>
          <p:nvPr/>
        </p:nvSpPr>
        <p:spPr>
          <a:xfrm>
            <a:off x="909118" y="666560"/>
            <a:ext cx="208279" cy="202230"/>
          </a:xfrm>
          <a:custGeom>
            <a:avLst/>
            <a:gdLst/>
            <a:ahLst/>
            <a:cxnLst/>
            <a:rect l="l" t="t" r="r" b="b"/>
            <a:pathLst>
              <a:path w="149304" h="144968" extrusionOk="0">
                <a:moveTo>
                  <a:pt x="111204" y="36383"/>
                </a:moveTo>
                <a:cubicBezTo>
                  <a:pt x="81677" y="11618"/>
                  <a:pt x="53102" y="12571"/>
                  <a:pt x="31194" y="36383"/>
                </a:cubicBezTo>
                <a:cubicBezTo>
                  <a:pt x="11192" y="59243"/>
                  <a:pt x="12144" y="90676"/>
                  <a:pt x="34052" y="111631"/>
                </a:cubicBezTo>
                <a:cubicBezTo>
                  <a:pt x="60722" y="138301"/>
                  <a:pt x="85487" y="133538"/>
                  <a:pt x="132159" y="90676"/>
                </a:cubicBezTo>
                <a:cubicBezTo>
                  <a:pt x="138827" y="107821"/>
                  <a:pt x="132159" y="120203"/>
                  <a:pt x="109299" y="134491"/>
                </a:cubicBezTo>
                <a:cubicBezTo>
                  <a:pt x="78819" y="152588"/>
                  <a:pt x="40719" y="146874"/>
                  <a:pt x="17859" y="120203"/>
                </a:cubicBezTo>
                <a:cubicBezTo>
                  <a:pt x="-5953" y="92581"/>
                  <a:pt x="-5953" y="52576"/>
                  <a:pt x="17859" y="24953"/>
                </a:cubicBezTo>
                <a:cubicBezTo>
                  <a:pt x="44529" y="-6479"/>
                  <a:pt x="80724" y="-8384"/>
                  <a:pt x="127397" y="20191"/>
                </a:cubicBezTo>
                <a:cubicBezTo>
                  <a:pt x="133112" y="15428"/>
                  <a:pt x="139779" y="10666"/>
                  <a:pt x="149304" y="3998"/>
                </a:cubicBezTo>
                <a:cubicBezTo>
                  <a:pt x="149304" y="24001"/>
                  <a:pt x="149304" y="41146"/>
                  <a:pt x="149304" y="59243"/>
                </a:cubicBezTo>
                <a:cubicBezTo>
                  <a:pt x="132159" y="59243"/>
                  <a:pt x="115967" y="59243"/>
                  <a:pt x="96917" y="59243"/>
                </a:cubicBezTo>
                <a:cubicBezTo>
                  <a:pt x="101679" y="51623"/>
                  <a:pt x="106442" y="44956"/>
                  <a:pt x="111204" y="36383"/>
                </a:cubicBezTo>
                <a:close/>
              </a:path>
            </a:pathLst>
          </a:custGeom>
          <a:solidFill>
            <a:srgbClr val="65656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5"/>
          <p:cNvSpPr/>
          <p:nvPr/>
        </p:nvSpPr>
        <p:spPr>
          <a:xfrm>
            <a:off x="11978391" y="641508"/>
            <a:ext cx="52330" cy="40950"/>
          </a:xfrm>
          <a:custGeom>
            <a:avLst/>
            <a:gdLst/>
            <a:ahLst/>
            <a:cxnLst/>
            <a:rect l="l" t="t" r="r" b="b"/>
            <a:pathLst>
              <a:path w="39052" h="30560" extrusionOk="0">
                <a:moveTo>
                  <a:pt x="39053" y="16192"/>
                </a:moveTo>
                <a:cubicBezTo>
                  <a:pt x="27623" y="23813"/>
                  <a:pt x="20955" y="31433"/>
                  <a:pt x="15240" y="30480"/>
                </a:cubicBezTo>
                <a:cubicBezTo>
                  <a:pt x="9525" y="29528"/>
                  <a:pt x="4763" y="20003"/>
                  <a:pt x="0" y="14288"/>
                </a:cubicBezTo>
                <a:cubicBezTo>
                  <a:pt x="5715" y="9525"/>
                  <a:pt x="11430" y="0"/>
                  <a:pt x="17145" y="0"/>
                </a:cubicBezTo>
                <a:cubicBezTo>
                  <a:pt x="21908" y="0"/>
                  <a:pt x="28575" y="8573"/>
                  <a:pt x="39053" y="16192"/>
                </a:cubicBezTo>
                <a:close/>
              </a:path>
            </a:pathLst>
          </a:custGeom>
          <a:solidFill>
            <a:srgbClr val="7272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p5"/>
          <p:cNvSpPr/>
          <p:nvPr/>
        </p:nvSpPr>
        <p:spPr>
          <a:xfrm rot="-5400000">
            <a:off x="520974" y="680341"/>
            <a:ext cx="177086" cy="197951"/>
          </a:xfrm>
          <a:custGeom>
            <a:avLst/>
            <a:gdLst/>
            <a:ahLst/>
            <a:cxnLst/>
            <a:rect l="l" t="t" r="r" b="b"/>
            <a:pathLst>
              <a:path w="277782" h="310512" extrusionOk="0">
                <a:moveTo>
                  <a:pt x="277782" y="171626"/>
                </a:moveTo>
                <a:cubicBezTo>
                  <a:pt x="277782" y="177779"/>
                  <a:pt x="275484" y="183931"/>
                  <a:pt x="270887" y="188691"/>
                </a:cubicBezTo>
                <a:lnTo>
                  <a:pt x="156257" y="303321"/>
                </a:lnTo>
                <a:cubicBezTo>
                  <a:pt x="146666" y="312909"/>
                  <a:pt x="131117" y="312909"/>
                  <a:pt x="121525" y="303321"/>
                </a:cubicBezTo>
                <a:lnTo>
                  <a:pt x="6895" y="188691"/>
                </a:lnTo>
                <a:cubicBezTo>
                  <a:pt x="-2529" y="178933"/>
                  <a:pt x="-2259" y="163382"/>
                  <a:pt x="7498" y="153957"/>
                </a:cubicBezTo>
                <a:cubicBezTo>
                  <a:pt x="17018" y="144765"/>
                  <a:pt x="32108" y="144765"/>
                  <a:pt x="41628" y="153957"/>
                </a:cubicBezTo>
                <a:lnTo>
                  <a:pt x="114328" y="226658"/>
                </a:lnTo>
                <a:lnTo>
                  <a:pt x="114328" y="0"/>
                </a:lnTo>
                <a:lnTo>
                  <a:pt x="163455" y="0"/>
                </a:lnTo>
                <a:lnTo>
                  <a:pt x="163455" y="226658"/>
                </a:lnTo>
                <a:lnTo>
                  <a:pt x="236154" y="153957"/>
                </a:lnTo>
                <a:cubicBezTo>
                  <a:pt x="245913" y="144533"/>
                  <a:pt x="261463" y="144804"/>
                  <a:pt x="270887" y="154561"/>
                </a:cubicBezTo>
                <a:cubicBezTo>
                  <a:pt x="275484" y="159321"/>
                  <a:pt x="277782" y="165473"/>
                  <a:pt x="277782" y="171626"/>
                </a:cubicBezTo>
                <a:close/>
              </a:path>
            </a:pathLst>
          </a:custGeom>
          <a:solidFill>
            <a:srgbClr val="A5A5A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5"/>
          <p:cNvSpPr/>
          <p:nvPr/>
        </p:nvSpPr>
        <p:spPr>
          <a:xfrm rot="5400000">
            <a:off x="206813" y="680338"/>
            <a:ext cx="177086" cy="197951"/>
          </a:xfrm>
          <a:custGeom>
            <a:avLst/>
            <a:gdLst/>
            <a:ahLst/>
            <a:cxnLst/>
            <a:rect l="l" t="t" r="r" b="b"/>
            <a:pathLst>
              <a:path w="277782" h="310512" extrusionOk="0">
                <a:moveTo>
                  <a:pt x="277782" y="171626"/>
                </a:moveTo>
                <a:cubicBezTo>
                  <a:pt x="277782" y="177779"/>
                  <a:pt x="275484" y="183931"/>
                  <a:pt x="270887" y="188691"/>
                </a:cubicBezTo>
                <a:lnTo>
                  <a:pt x="156257" y="303321"/>
                </a:lnTo>
                <a:cubicBezTo>
                  <a:pt x="146666" y="312909"/>
                  <a:pt x="131117" y="312909"/>
                  <a:pt x="121525" y="303321"/>
                </a:cubicBezTo>
                <a:lnTo>
                  <a:pt x="6895" y="188691"/>
                </a:lnTo>
                <a:cubicBezTo>
                  <a:pt x="-2529" y="178933"/>
                  <a:pt x="-2259" y="163382"/>
                  <a:pt x="7498" y="153957"/>
                </a:cubicBezTo>
                <a:cubicBezTo>
                  <a:pt x="17018" y="144765"/>
                  <a:pt x="32108" y="144765"/>
                  <a:pt x="41628" y="153957"/>
                </a:cubicBezTo>
                <a:lnTo>
                  <a:pt x="114328" y="226658"/>
                </a:lnTo>
                <a:lnTo>
                  <a:pt x="114328" y="0"/>
                </a:lnTo>
                <a:lnTo>
                  <a:pt x="163455" y="0"/>
                </a:lnTo>
                <a:lnTo>
                  <a:pt x="163455" y="226658"/>
                </a:lnTo>
                <a:lnTo>
                  <a:pt x="236154" y="153957"/>
                </a:lnTo>
                <a:cubicBezTo>
                  <a:pt x="245913" y="144533"/>
                  <a:pt x="261463" y="144804"/>
                  <a:pt x="270887" y="154561"/>
                </a:cubicBezTo>
                <a:cubicBezTo>
                  <a:pt x="275484" y="159321"/>
                  <a:pt x="277782" y="165473"/>
                  <a:pt x="277782" y="171626"/>
                </a:cubicBezTo>
                <a:close/>
              </a:path>
            </a:pathLst>
          </a:custGeom>
          <a:solidFill>
            <a:srgbClr val="A5A5A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5"/>
          <p:cNvSpPr/>
          <p:nvPr/>
        </p:nvSpPr>
        <p:spPr>
          <a:xfrm>
            <a:off x="12004357" y="1037272"/>
            <a:ext cx="12620" cy="5792571"/>
          </a:xfrm>
          <a:custGeom>
            <a:avLst/>
            <a:gdLst/>
            <a:ahLst/>
            <a:cxnLst/>
            <a:rect l="l" t="t" r="r" b="b"/>
            <a:pathLst>
              <a:path w="12620" h="3836140" extrusionOk="0">
                <a:moveTo>
                  <a:pt x="0" y="3835718"/>
                </a:moveTo>
                <a:cubicBezTo>
                  <a:pt x="0" y="3820478"/>
                  <a:pt x="953" y="3806190"/>
                  <a:pt x="953" y="3790950"/>
                </a:cubicBezTo>
                <a:cubicBezTo>
                  <a:pt x="953" y="2541270"/>
                  <a:pt x="953" y="1291590"/>
                  <a:pt x="953" y="41910"/>
                </a:cubicBezTo>
                <a:cubicBezTo>
                  <a:pt x="953" y="27623"/>
                  <a:pt x="0" y="14288"/>
                  <a:pt x="0" y="0"/>
                </a:cubicBezTo>
                <a:cubicBezTo>
                  <a:pt x="3810" y="3810"/>
                  <a:pt x="10478" y="6668"/>
                  <a:pt x="11430" y="10478"/>
                </a:cubicBezTo>
                <a:cubicBezTo>
                  <a:pt x="13335" y="21908"/>
                  <a:pt x="12383" y="33338"/>
                  <a:pt x="12383" y="43815"/>
                </a:cubicBezTo>
                <a:cubicBezTo>
                  <a:pt x="12383" y="1291590"/>
                  <a:pt x="12383" y="2539365"/>
                  <a:pt x="12383" y="3788093"/>
                </a:cubicBezTo>
                <a:cubicBezTo>
                  <a:pt x="12383" y="3804285"/>
                  <a:pt x="12383" y="3819525"/>
                  <a:pt x="12383" y="3835718"/>
                </a:cubicBezTo>
                <a:cubicBezTo>
                  <a:pt x="8573" y="3836670"/>
                  <a:pt x="3810" y="3835718"/>
                  <a:pt x="0" y="3835718"/>
                </a:cubicBezTo>
                <a:close/>
              </a:path>
            </a:pathLst>
          </a:custGeom>
          <a:solidFill>
            <a:srgbClr val="C3C3C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p5"/>
          <p:cNvSpPr/>
          <p:nvPr/>
        </p:nvSpPr>
        <p:spPr>
          <a:xfrm>
            <a:off x="11978391" y="793297"/>
            <a:ext cx="52330" cy="39762"/>
          </a:xfrm>
          <a:custGeom>
            <a:avLst/>
            <a:gdLst/>
            <a:ahLst/>
            <a:cxnLst/>
            <a:rect l="l" t="t" r="r" b="b"/>
            <a:pathLst>
              <a:path w="39052" h="29673" extrusionOk="0">
                <a:moveTo>
                  <a:pt x="39053" y="15313"/>
                </a:moveTo>
                <a:cubicBezTo>
                  <a:pt x="28575" y="21980"/>
                  <a:pt x="20955" y="30553"/>
                  <a:pt x="15240" y="29600"/>
                </a:cubicBezTo>
                <a:cubicBezTo>
                  <a:pt x="9525" y="28648"/>
                  <a:pt x="4763" y="19123"/>
                  <a:pt x="0" y="14360"/>
                </a:cubicBezTo>
                <a:cubicBezTo>
                  <a:pt x="5715" y="9598"/>
                  <a:pt x="10478" y="73"/>
                  <a:pt x="17145" y="73"/>
                </a:cubicBezTo>
                <a:cubicBezTo>
                  <a:pt x="21908" y="-880"/>
                  <a:pt x="28575" y="7693"/>
                  <a:pt x="39053" y="15313"/>
                </a:cubicBezTo>
                <a:close/>
              </a:path>
            </a:pathLst>
          </a:custGeom>
          <a:solidFill>
            <a:srgbClr val="7272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5"/>
          <p:cNvSpPr/>
          <p:nvPr/>
        </p:nvSpPr>
        <p:spPr>
          <a:xfrm>
            <a:off x="11978391" y="716812"/>
            <a:ext cx="52330" cy="39675"/>
          </a:xfrm>
          <a:custGeom>
            <a:avLst/>
            <a:gdLst/>
            <a:ahLst/>
            <a:cxnLst/>
            <a:rect l="l" t="t" r="r" b="b"/>
            <a:pathLst>
              <a:path w="39052" h="29608" extrusionOk="0">
                <a:moveTo>
                  <a:pt x="39053" y="16193"/>
                </a:moveTo>
                <a:cubicBezTo>
                  <a:pt x="27623" y="22860"/>
                  <a:pt x="20955" y="30480"/>
                  <a:pt x="15240" y="29528"/>
                </a:cubicBezTo>
                <a:cubicBezTo>
                  <a:pt x="9525" y="28575"/>
                  <a:pt x="4763" y="19050"/>
                  <a:pt x="0" y="14288"/>
                </a:cubicBezTo>
                <a:cubicBezTo>
                  <a:pt x="5715" y="9525"/>
                  <a:pt x="11430" y="953"/>
                  <a:pt x="17145" y="0"/>
                </a:cubicBezTo>
                <a:cubicBezTo>
                  <a:pt x="21908" y="0"/>
                  <a:pt x="28575" y="8573"/>
                  <a:pt x="39053" y="16193"/>
                </a:cubicBezTo>
                <a:close/>
              </a:path>
            </a:pathLst>
          </a:custGeom>
          <a:solidFill>
            <a:srgbClr val="7272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p5"/>
          <p:cNvSpPr/>
          <p:nvPr/>
        </p:nvSpPr>
        <p:spPr>
          <a:xfrm rot="8100000" flipH="1">
            <a:off x="8709584" y="190352"/>
            <a:ext cx="145786" cy="145786"/>
          </a:xfrm>
          <a:custGeom>
            <a:avLst/>
            <a:gdLst/>
            <a:ahLst/>
            <a:cxnLst/>
            <a:rect l="l" t="t" r="r" b="b"/>
            <a:pathLst>
              <a:path w="1472666" h="1472666" extrusionOk="0">
                <a:moveTo>
                  <a:pt x="799973" y="1446306"/>
                </a:moveTo>
                <a:cubicBezTo>
                  <a:pt x="816259" y="1430019"/>
                  <a:pt x="826333" y="1407519"/>
                  <a:pt x="826333" y="1382666"/>
                </a:cubicBezTo>
                <a:lnTo>
                  <a:pt x="826333" y="826333"/>
                </a:lnTo>
                <a:lnTo>
                  <a:pt x="1382666" y="826333"/>
                </a:lnTo>
                <a:cubicBezTo>
                  <a:pt x="1432372" y="826333"/>
                  <a:pt x="1472666" y="786039"/>
                  <a:pt x="1472666" y="736333"/>
                </a:cubicBezTo>
                <a:cubicBezTo>
                  <a:pt x="1472666" y="686627"/>
                  <a:pt x="1432372" y="646333"/>
                  <a:pt x="1382666" y="646333"/>
                </a:cubicBezTo>
                <a:lnTo>
                  <a:pt x="826333" y="646333"/>
                </a:lnTo>
                <a:lnTo>
                  <a:pt x="826333" y="90000"/>
                </a:lnTo>
                <a:cubicBezTo>
                  <a:pt x="826333" y="40294"/>
                  <a:pt x="786039" y="0"/>
                  <a:pt x="736333" y="0"/>
                </a:cubicBezTo>
                <a:cubicBezTo>
                  <a:pt x="686627" y="0"/>
                  <a:pt x="646333" y="40294"/>
                  <a:pt x="646333" y="90000"/>
                </a:cubicBezTo>
                <a:lnTo>
                  <a:pt x="646333" y="646333"/>
                </a:lnTo>
                <a:lnTo>
                  <a:pt x="90000" y="646333"/>
                </a:lnTo>
                <a:cubicBezTo>
                  <a:pt x="40294" y="646333"/>
                  <a:pt x="0" y="686627"/>
                  <a:pt x="0" y="736333"/>
                </a:cubicBezTo>
                <a:cubicBezTo>
                  <a:pt x="0" y="786039"/>
                  <a:pt x="40294" y="826333"/>
                  <a:pt x="90000" y="826333"/>
                </a:cubicBezTo>
                <a:lnTo>
                  <a:pt x="646333" y="826333"/>
                </a:lnTo>
                <a:lnTo>
                  <a:pt x="646333" y="1382666"/>
                </a:lnTo>
                <a:cubicBezTo>
                  <a:pt x="646333" y="1432372"/>
                  <a:pt x="686627" y="1472666"/>
                  <a:pt x="736333" y="1472666"/>
                </a:cubicBezTo>
                <a:cubicBezTo>
                  <a:pt x="761186" y="1472666"/>
                  <a:pt x="783686" y="1462592"/>
                  <a:pt x="799973" y="1446306"/>
                </a:cubicBez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5"/>
          <p:cNvSpPr/>
          <p:nvPr/>
        </p:nvSpPr>
        <p:spPr>
          <a:xfrm>
            <a:off x="12031981" y="1086731"/>
            <a:ext cx="131778" cy="2267754"/>
          </a:xfrm>
          <a:custGeom>
            <a:avLst/>
            <a:gdLst/>
            <a:ahLst/>
            <a:cxnLst/>
            <a:rect l="l" t="t" r="r" b="b"/>
            <a:pathLst>
              <a:path w="90725" h="2256472" extrusionOk="0">
                <a:moveTo>
                  <a:pt x="0" y="1128713"/>
                </a:moveTo>
                <a:cubicBezTo>
                  <a:pt x="0" y="775335"/>
                  <a:pt x="0" y="421005"/>
                  <a:pt x="0" y="67628"/>
                </a:cubicBezTo>
                <a:cubicBezTo>
                  <a:pt x="0" y="21908"/>
                  <a:pt x="14288" y="0"/>
                  <a:pt x="44768" y="0"/>
                </a:cubicBezTo>
                <a:cubicBezTo>
                  <a:pt x="75248" y="0"/>
                  <a:pt x="90488" y="20955"/>
                  <a:pt x="90488" y="67628"/>
                </a:cubicBezTo>
                <a:cubicBezTo>
                  <a:pt x="90488" y="776288"/>
                  <a:pt x="90488" y="1484948"/>
                  <a:pt x="90488" y="2192655"/>
                </a:cubicBezTo>
                <a:cubicBezTo>
                  <a:pt x="90488" y="2201228"/>
                  <a:pt x="91440" y="2209800"/>
                  <a:pt x="89535" y="2217420"/>
                </a:cubicBezTo>
                <a:cubicBezTo>
                  <a:pt x="85725" y="2242185"/>
                  <a:pt x="70485" y="2256473"/>
                  <a:pt x="45720" y="2256473"/>
                </a:cubicBezTo>
                <a:cubicBezTo>
                  <a:pt x="20955" y="2256473"/>
                  <a:pt x="5715" y="2242185"/>
                  <a:pt x="1905" y="2217420"/>
                </a:cubicBezTo>
                <a:cubicBezTo>
                  <a:pt x="0" y="2206943"/>
                  <a:pt x="952" y="2194560"/>
                  <a:pt x="952" y="2184083"/>
                </a:cubicBezTo>
                <a:cubicBezTo>
                  <a:pt x="0" y="1832610"/>
                  <a:pt x="0" y="1481138"/>
                  <a:pt x="0" y="1128713"/>
                </a:cubicBez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1" name="Google Shape;121;p5"/>
          <p:cNvGrpSpPr/>
          <p:nvPr/>
        </p:nvGrpSpPr>
        <p:grpSpPr>
          <a:xfrm>
            <a:off x="11567160" y="612648"/>
            <a:ext cx="265973" cy="265973"/>
            <a:chOff x="8610600" y="-211873"/>
            <a:chExt cx="313500" cy="313500"/>
          </a:xfrm>
        </p:grpSpPr>
        <p:sp>
          <p:nvSpPr>
            <p:cNvPr id="122" name="Google Shape;122;p5"/>
            <p:cNvSpPr/>
            <p:nvPr/>
          </p:nvSpPr>
          <p:spPr>
            <a:xfrm>
              <a:off x="8610600" y="-211873"/>
              <a:ext cx="313500" cy="313500"/>
            </a:xfrm>
            <a:prstGeom prst="ellipse">
              <a:avLst/>
            </a:prstGeom>
            <a:solidFill>
              <a:srgbClr val="6363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3" name="Google Shape;123;p5"/>
            <p:cNvGrpSpPr/>
            <p:nvPr/>
          </p:nvGrpSpPr>
          <p:grpSpPr>
            <a:xfrm>
              <a:off x="8677894" y="-144833"/>
              <a:ext cx="180008" cy="191321"/>
              <a:chOff x="5145275" y="1056950"/>
              <a:chExt cx="212800" cy="226175"/>
            </a:xfrm>
          </p:grpSpPr>
          <p:sp>
            <p:nvSpPr>
              <p:cNvPr id="124" name="Google Shape;124;p5"/>
              <p:cNvSpPr/>
              <p:nvPr/>
            </p:nvSpPr>
            <p:spPr>
              <a:xfrm>
                <a:off x="5198375" y="1056950"/>
                <a:ext cx="106625" cy="106175"/>
              </a:xfrm>
              <a:custGeom>
                <a:avLst/>
                <a:gdLst/>
                <a:ahLst/>
                <a:cxnLst/>
                <a:rect l="l" t="t" r="r" b="b"/>
                <a:pathLst>
                  <a:path w="4265" h="4247" extrusionOk="0">
                    <a:moveTo>
                      <a:pt x="2141" y="0"/>
                    </a:moveTo>
                    <a:cubicBezTo>
                      <a:pt x="964" y="0"/>
                      <a:pt x="0" y="946"/>
                      <a:pt x="0" y="2124"/>
                    </a:cubicBezTo>
                    <a:cubicBezTo>
                      <a:pt x="0" y="3301"/>
                      <a:pt x="964" y="4247"/>
                      <a:pt x="2141" y="4247"/>
                    </a:cubicBezTo>
                    <a:cubicBezTo>
                      <a:pt x="3319" y="4247"/>
                      <a:pt x="4265" y="3301"/>
                      <a:pt x="4265" y="2124"/>
                    </a:cubicBezTo>
                    <a:cubicBezTo>
                      <a:pt x="4265" y="946"/>
                      <a:pt x="3319" y="0"/>
                      <a:pt x="214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125;p5"/>
              <p:cNvSpPr/>
              <p:nvPr/>
            </p:nvSpPr>
            <p:spPr>
              <a:xfrm>
                <a:off x="5145275" y="1176500"/>
                <a:ext cx="212800" cy="106625"/>
              </a:xfrm>
              <a:custGeom>
                <a:avLst/>
                <a:gdLst/>
                <a:ahLst/>
                <a:cxnLst/>
                <a:rect l="l" t="t" r="r" b="b"/>
                <a:pathLst>
                  <a:path w="8512" h="4265" extrusionOk="0">
                    <a:moveTo>
                      <a:pt x="4265" y="0"/>
                    </a:moveTo>
                    <a:cubicBezTo>
                      <a:pt x="3677" y="0"/>
                      <a:pt x="3088" y="107"/>
                      <a:pt x="2499" y="268"/>
                    </a:cubicBezTo>
                    <a:cubicBezTo>
                      <a:pt x="1767" y="482"/>
                      <a:pt x="1018" y="857"/>
                      <a:pt x="429" y="1285"/>
                    </a:cubicBezTo>
                    <a:cubicBezTo>
                      <a:pt x="162" y="1499"/>
                      <a:pt x="1" y="1820"/>
                      <a:pt x="1" y="2141"/>
                    </a:cubicBezTo>
                    <a:lnTo>
                      <a:pt x="1" y="4264"/>
                    </a:lnTo>
                    <a:lnTo>
                      <a:pt x="8512" y="4264"/>
                    </a:lnTo>
                    <a:lnTo>
                      <a:pt x="8512" y="2141"/>
                    </a:lnTo>
                    <a:cubicBezTo>
                      <a:pt x="8512" y="1820"/>
                      <a:pt x="8351" y="1499"/>
                      <a:pt x="8084" y="1285"/>
                    </a:cubicBezTo>
                    <a:cubicBezTo>
                      <a:pt x="7513" y="803"/>
                      <a:pt x="6763" y="482"/>
                      <a:pt x="6014" y="268"/>
                    </a:cubicBezTo>
                    <a:cubicBezTo>
                      <a:pt x="5497" y="107"/>
                      <a:pt x="4890" y="0"/>
                      <a:pt x="426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26" name="Google Shape;126;p5"/>
          <p:cNvSpPr txBox="1">
            <a:spLocks noGrp="1"/>
          </p:cNvSpPr>
          <p:nvPr>
            <p:ph type="title"/>
          </p:nvPr>
        </p:nvSpPr>
        <p:spPr>
          <a:xfrm>
            <a:off x="196400" y="1383925"/>
            <a:ext cx="5322600" cy="1324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Abril Fatface"/>
              <a:buNone/>
              <a:defRPr sz="6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Abril Fatface"/>
              <a:buNone/>
              <a:defRPr sz="6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Abril Fatface"/>
              <a:buNone/>
              <a:defRPr sz="6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Abril Fatface"/>
              <a:buNone/>
              <a:defRPr sz="6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Abril Fatface"/>
              <a:buNone/>
              <a:defRPr sz="6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Abril Fatface"/>
              <a:buNone/>
              <a:defRPr sz="6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Abril Fatface"/>
              <a:buNone/>
              <a:defRPr sz="6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Abril Fatface"/>
              <a:buNone/>
              <a:defRPr sz="6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127" name="Google Shape;127;p5"/>
          <p:cNvSpPr txBox="1">
            <a:spLocks noGrp="1"/>
          </p:cNvSpPr>
          <p:nvPr>
            <p:ph type="body" idx="1"/>
          </p:nvPr>
        </p:nvSpPr>
        <p:spPr>
          <a:xfrm>
            <a:off x="196375" y="2788225"/>
            <a:ext cx="5322600" cy="2235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2385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23850">
              <a:spcBef>
                <a:spcPts val="2100"/>
              </a:spcBef>
              <a:spcAft>
                <a:spcPts val="0"/>
              </a:spcAft>
              <a:buSzPts val="1500"/>
              <a:buChar char="○"/>
              <a:defRPr sz="1500"/>
            </a:lvl2pPr>
            <a:lvl3pPr marL="1371600" lvl="2" indent="-323850">
              <a:spcBef>
                <a:spcPts val="2100"/>
              </a:spcBef>
              <a:spcAft>
                <a:spcPts val="0"/>
              </a:spcAft>
              <a:buSzPts val="1500"/>
              <a:buChar char="■"/>
              <a:defRPr sz="1500"/>
            </a:lvl3pPr>
            <a:lvl4pPr marL="1828800" lvl="3" indent="-323850">
              <a:spcBef>
                <a:spcPts val="2100"/>
              </a:spcBef>
              <a:spcAft>
                <a:spcPts val="0"/>
              </a:spcAft>
              <a:buSzPts val="1500"/>
              <a:buChar char="●"/>
              <a:defRPr sz="1500"/>
            </a:lvl4pPr>
            <a:lvl5pPr marL="2286000" lvl="4" indent="-323850">
              <a:spcBef>
                <a:spcPts val="2100"/>
              </a:spcBef>
              <a:spcAft>
                <a:spcPts val="0"/>
              </a:spcAft>
              <a:buSzPts val="1500"/>
              <a:buChar char="○"/>
              <a:defRPr sz="1500"/>
            </a:lvl5pPr>
            <a:lvl6pPr marL="2743200" lvl="5" indent="-323850">
              <a:spcBef>
                <a:spcPts val="2100"/>
              </a:spcBef>
              <a:spcAft>
                <a:spcPts val="0"/>
              </a:spcAft>
              <a:buSzPts val="1500"/>
              <a:buChar char="■"/>
              <a:defRPr sz="1500"/>
            </a:lvl6pPr>
            <a:lvl7pPr marL="3200400" lvl="6" indent="-323850">
              <a:spcBef>
                <a:spcPts val="2100"/>
              </a:spcBef>
              <a:spcAft>
                <a:spcPts val="0"/>
              </a:spcAft>
              <a:buSzPts val="1500"/>
              <a:buChar char="●"/>
              <a:defRPr sz="1500"/>
            </a:lvl7pPr>
            <a:lvl8pPr marL="3657600" lvl="7" indent="-323850">
              <a:spcBef>
                <a:spcPts val="2100"/>
              </a:spcBef>
              <a:spcAft>
                <a:spcPts val="0"/>
              </a:spcAft>
              <a:buSzPts val="1500"/>
              <a:buChar char="○"/>
              <a:defRPr sz="1500"/>
            </a:lvl8pPr>
            <a:lvl9pPr marL="4114800" lvl="8" indent="-323850">
              <a:spcBef>
                <a:spcPts val="2100"/>
              </a:spcBef>
              <a:spcAft>
                <a:spcPts val="2100"/>
              </a:spcAft>
              <a:buSzPts val="1500"/>
              <a:buChar char="■"/>
              <a:defRPr sz="1500"/>
            </a:lvl9pPr>
          </a:lstStyle>
          <a:p>
            <a:endParaRPr/>
          </a:p>
        </p:txBody>
      </p:sp>
      <p:sp>
        <p:nvSpPr>
          <p:cNvPr id="128" name="Google Shape;128;p5"/>
          <p:cNvSpPr txBox="1"/>
          <p:nvPr/>
        </p:nvSpPr>
        <p:spPr>
          <a:xfrm rot="5400000">
            <a:off x="-679350" y="6198500"/>
            <a:ext cx="1579800" cy="3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SLIDESMANIA.COM</a:t>
            </a:r>
            <a:endParaRPr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Lexend Deca"/>
              <a:buNone/>
              <a:defRPr sz="40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Lexend Deca"/>
              <a:buNone/>
              <a:defRPr sz="40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Lexend Deca"/>
              <a:buNone/>
              <a:defRPr sz="40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Lexend Deca"/>
              <a:buNone/>
              <a:defRPr sz="40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Lexend Deca"/>
              <a:buNone/>
              <a:defRPr sz="40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Lexend Deca"/>
              <a:buNone/>
              <a:defRPr sz="40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Lexend Deca"/>
              <a:buNone/>
              <a:defRPr sz="40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Lexend Deca"/>
              <a:buNone/>
              <a:defRPr sz="40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Lexend Deca"/>
              <a:buNone/>
              <a:defRPr sz="40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Roboto"/>
              <a:buChar char="●"/>
              <a:defRPr sz="1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Roboto"/>
              <a:buChar char="○"/>
              <a:defRPr sz="1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Roboto"/>
              <a:buChar char="■"/>
              <a:defRPr sz="1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Roboto"/>
              <a:buChar char="●"/>
              <a:defRPr sz="1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Roboto"/>
              <a:buChar char="○"/>
              <a:defRPr sz="1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Roboto"/>
              <a:buChar char="■"/>
              <a:defRPr sz="1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Roboto"/>
              <a:buChar char="●"/>
              <a:defRPr sz="1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Roboto"/>
              <a:buChar char="○"/>
              <a:defRPr sz="1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925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1"/>
              </a:buClr>
              <a:buSzPts val="1900"/>
              <a:buFont typeface="Roboto"/>
              <a:buChar char="■"/>
              <a:defRPr sz="1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r">
              <a:buNone/>
              <a:defRPr sz="1300">
                <a:solidFill>
                  <a:schemeClr val="dk2"/>
                </a:solidFill>
              </a:defRPr>
            </a:lvl1pPr>
            <a:lvl2pPr lvl="1" algn="r">
              <a:buNone/>
              <a:defRPr sz="1300">
                <a:solidFill>
                  <a:schemeClr val="dk2"/>
                </a:solidFill>
              </a:defRPr>
            </a:lvl2pPr>
            <a:lvl3pPr lvl="2" algn="r">
              <a:buNone/>
              <a:defRPr sz="1300">
                <a:solidFill>
                  <a:schemeClr val="dk2"/>
                </a:solidFill>
              </a:defRPr>
            </a:lvl3pPr>
            <a:lvl4pPr lvl="3" algn="r">
              <a:buNone/>
              <a:defRPr sz="1300">
                <a:solidFill>
                  <a:schemeClr val="dk2"/>
                </a:solidFill>
              </a:defRPr>
            </a:lvl4pPr>
            <a:lvl5pPr lvl="4" algn="r">
              <a:buNone/>
              <a:defRPr sz="1300">
                <a:solidFill>
                  <a:schemeClr val="dk2"/>
                </a:solidFill>
              </a:defRPr>
            </a:lvl5pPr>
            <a:lvl6pPr lvl="5" algn="r">
              <a:buNone/>
              <a:defRPr sz="1300">
                <a:solidFill>
                  <a:schemeClr val="dk2"/>
                </a:solidFill>
              </a:defRPr>
            </a:lvl6pPr>
            <a:lvl7pPr lvl="6" algn="r">
              <a:buNone/>
              <a:defRPr sz="1300">
                <a:solidFill>
                  <a:schemeClr val="dk2"/>
                </a:solidFill>
              </a:defRPr>
            </a:lvl7pPr>
            <a:lvl8pPr lvl="7" algn="r">
              <a:buNone/>
              <a:defRPr sz="1300">
                <a:solidFill>
                  <a:schemeClr val="dk2"/>
                </a:solidFill>
              </a:defRPr>
            </a:lvl8pPr>
            <a:lvl9pPr lvl="8" algn="r">
              <a:buNone/>
              <a:defRPr sz="13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" name="Google Shape;9;p1"/>
          <p:cNvSpPr txBox="1"/>
          <p:nvPr/>
        </p:nvSpPr>
        <p:spPr>
          <a:xfrm rot="5400000">
            <a:off x="-679350" y="6198500"/>
            <a:ext cx="1579800" cy="3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SLIDESMANIA.COM</a:t>
            </a:r>
            <a:endParaRPr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hyperlink" Target="https://www.instagram.com/slidesmania/" TargetMode="External"/><Relationship Id="rId7" Type="http://schemas.openxmlformats.org/officeDocument/2006/relationships/hyperlink" Target="https://slidesmania.com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slide" Target="slide4.xml"/><Relationship Id="rId5" Type="http://schemas.openxmlformats.org/officeDocument/2006/relationships/hyperlink" Target="https://twitter.com/SlidesManiaSM" TargetMode="External"/><Relationship Id="rId4" Type="http://schemas.openxmlformats.org/officeDocument/2006/relationships/hyperlink" Target="https://www.facebook.com/SlidesManiaSM" TargetMode="External"/><Relationship Id="rId9" Type="http://schemas.openxmlformats.org/officeDocument/2006/relationships/image" Target="../media/image3.gi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" Target="slide8.xml"/><Relationship Id="rId7" Type="http://schemas.openxmlformats.org/officeDocument/2006/relationships/slide" Target="slide7.xml"/><Relationship Id="rId12" Type="http://schemas.openxmlformats.org/officeDocument/2006/relationships/image" Target="../media/image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gif"/><Relationship Id="rId11" Type="http://schemas.openxmlformats.org/officeDocument/2006/relationships/image" Target="../media/image7.png"/><Relationship Id="rId5" Type="http://schemas.openxmlformats.org/officeDocument/2006/relationships/slide" Target="slide3.xml"/><Relationship Id="rId10" Type="http://schemas.openxmlformats.org/officeDocument/2006/relationships/image" Target="../media/image6.png"/><Relationship Id="rId4" Type="http://schemas.openxmlformats.org/officeDocument/2006/relationships/slide" Target="slide10.xml"/><Relationship Id="rId9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slide" Target="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jpg"/><Relationship Id="rId4" Type="http://schemas.openxmlformats.org/officeDocument/2006/relationships/slide" Target="slid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slide" Target="slide4.xml"/><Relationship Id="rId7" Type="http://schemas.openxmlformats.org/officeDocument/2006/relationships/image" Target="../media/image1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9.png"/><Relationship Id="rId9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9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slide" Target="slide4.xml"/><Relationship Id="rId9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1B6D51-2E0B-40D2-A255-26C0D5157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A581B53-DE79-4452-9A42-286BA59B897D}"/>
              </a:ext>
            </a:extLst>
          </p:cNvPr>
          <p:cNvSpPr/>
          <p:nvPr/>
        </p:nvSpPr>
        <p:spPr>
          <a:xfrm>
            <a:off x="0" y="0"/>
            <a:ext cx="13112151" cy="715129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4082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20;p10">
            <a:extLst>
              <a:ext uri="{FF2B5EF4-FFF2-40B4-BE49-F238E27FC236}">
                <a16:creationId xmlns:a16="http://schemas.microsoft.com/office/drawing/2014/main" id="{09BEEA15-8387-4B57-8CF9-52AE0C06A0C1}"/>
              </a:ext>
            </a:extLst>
          </p:cNvPr>
          <p:cNvSpPr txBox="1"/>
          <p:nvPr/>
        </p:nvSpPr>
        <p:spPr>
          <a:xfrm>
            <a:off x="952902" y="117594"/>
            <a:ext cx="1819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Google</a:t>
            </a:r>
            <a:endParaRPr dirty="0"/>
          </a:p>
        </p:txBody>
      </p:sp>
      <p:sp>
        <p:nvSpPr>
          <p:cNvPr id="5" name="Google Shape;221;p10">
            <a:extLst>
              <a:ext uri="{FF2B5EF4-FFF2-40B4-BE49-F238E27FC236}">
                <a16:creationId xmlns:a16="http://schemas.microsoft.com/office/drawing/2014/main" id="{2833E5E5-05B2-4DA1-84F8-18E56FE15ED0}"/>
              </a:ext>
            </a:extLst>
          </p:cNvPr>
          <p:cNvSpPr txBox="1"/>
          <p:nvPr/>
        </p:nvSpPr>
        <p:spPr>
          <a:xfrm>
            <a:off x="3615520" y="117594"/>
            <a:ext cx="2341383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Giới</a:t>
            </a:r>
            <a:r>
              <a:rPr lang="en-US" dirty="0"/>
              <a:t> </a:t>
            </a:r>
            <a:r>
              <a:rPr lang="en-US" dirty="0" err="1"/>
              <a:t>thiệu</a:t>
            </a:r>
            <a:r>
              <a:rPr lang="en-US" dirty="0"/>
              <a:t> </a:t>
            </a:r>
            <a:r>
              <a:rPr lang="en-US" dirty="0" err="1"/>
              <a:t>nhóm</a:t>
            </a:r>
            <a:r>
              <a:rPr lang="en-US" dirty="0"/>
              <a:t> </a:t>
            </a:r>
            <a:r>
              <a:rPr lang="en-US" dirty="0" err="1"/>
              <a:t>TeamMoi</a:t>
            </a:r>
            <a:r>
              <a:rPr lang="en-US" dirty="0"/>
              <a:t>..</a:t>
            </a:r>
            <a:endParaRPr dirty="0"/>
          </a:p>
        </p:txBody>
      </p:sp>
      <p:sp>
        <p:nvSpPr>
          <p:cNvPr id="6" name="Google Shape;250;p12">
            <a:extLst>
              <a:ext uri="{FF2B5EF4-FFF2-40B4-BE49-F238E27FC236}">
                <a16:creationId xmlns:a16="http://schemas.microsoft.com/office/drawing/2014/main" id="{1CB2E8BF-8DC5-4D00-8B67-AB03797FD6AB}"/>
              </a:ext>
            </a:extLst>
          </p:cNvPr>
          <p:cNvSpPr txBox="1"/>
          <p:nvPr/>
        </p:nvSpPr>
        <p:spPr>
          <a:xfrm>
            <a:off x="6321426" y="119100"/>
            <a:ext cx="2338479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oboto"/>
                <a:ea typeface="Roboto"/>
                <a:sym typeface="Roboto"/>
              </a:rPr>
              <a:t>End</a:t>
            </a:r>
            <a:endParaRPr dirty="0"/>
          </a:p>
        </p:txBody>
      </p:sp>
      <p:pic>
        <p:nvPicPr>
          <p:cNvPr id="7" name="Picture 6" descr="A picture containing outdoor, outdoor object, day&#10;&#10;Description automatically generated">
            <a:extLst>
              <a:ext uri="{FF2B5EF4-FFF2-40B4-BE49-F238E27FC236}">
                <a16:creationId xmlns:a16="http://schemas.microsoft.com/office/drawing/2014/main" id="{9B139B4F-A592-4A73-8FF0-C4040F1548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2" y="1044319"/>
            <a:ext cx="12192000" cy="5813223"/>
          </a:xfrm>
          <a:prstGeom prst="rect">
            <a:avLst/>
          </a:prstGeom>
        </p:spPr>
      </p:pic>
      <p:pic>
        <p:nvPicPr>
          <p:cNvPr id="1026" name="Picture 2" descr="Hinh nen dep cho powerpoint 6">
            <a:extLst>
              <a:ext uri="{FF2B5EF4-FFF2-40B4-BE49-F238E27FC236}">
                <a16:creationId xmlns:a16="http://schemas.microsoft.com/office/drawing/2014/main" id="{627C186B-D115-46C2-BB2C-DB787F7DA9EE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2103" y="1106130"/>
            <a:ext cx="5689600" cy="568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Google Shape;166;p8">
            <a:extLst>
              <a:ext uri="{FF2B5EF4-FFF2-40B4-BE49-F238E27FC236}">
                <a16:creationId xmlns:a16="http://schemas.microsoft.com/office/drawing/2014/main" id="{5DC066B3-C126-40EC-B657-562A316BCC7D}"/>
              </a:ext>
            </a:extLst>
          </p:cNvPr>
          <p:cNvSpPr txBox="1"/>
          <p:nvPr/>
        </p:nvSpPr>
        <p:spPr>
          <a:xfrm>
            <a:off x="1399261" y="621795"/>
            <a:ext cx="6406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dirty="0" err="1"/>
              <a:t>Cảm</a:t>
            </a:r>
            <a:r>
              <a:rPr lang="en-US" dirty="0"/>
              <a:t> </a:t>
            </a:r>
            <a:r>
              <a:rPr lang="en-US" dirty="0" err="1"/>
              <a:t>ơn</a:t>
            </a:r>
            <a:r>
              <a:rPr lang="en-US" dirty="0"/>
              <a:t> </a:t>
            </a:r>
            <a:r>
              <a:rPr lang="en-US" dirty="0" err="1"/>
              <a:t>Thầy</a:t>
            </a:r>
            <a:r>
              <a:rPr lang="en-US" dirty="0"/>
              <a:t> </a:t>
            </a:r>
            <a:r>
              <a:rPr lang="en-US" dirty="0" err="1"/>
              <a:t>giáo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bạn</a:t>
            </a:r>
            <a:r>
              <a:rPr lang="en-US" dirty="0"/>
              <a:t> </a:t>
            </a:r>
            <a:r>
              <a:rPr lang="en-US" dirty="0" err="1"/>
              <a:t>đã</a:t>
            </a:r>
            <a:r>
              <a:rPr lang="en-US" dirty="0"/>
              <a:t> </a:t>
            </a:r>
            <a:r>
              <a:rPr lang="en-US" dirty="0" err="1"/>
              <a:t>lắng</a:t>
            </a:r>
            <a:r>
              <a:rPr lang="en-US" dirty="0"/>
              <a:t> </a:t>
            </a:r>
            <a:r>
              <a:rPr lang="en-US"/>
              <a:t>nghe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7046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C2C7ACD9-7F77-4C10-B35E-01FF9C2B85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64698"/>
            <a:ext cx="12192000" cy="6922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057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  <p:sndAc>
          <p:stSnd>
            <p:snd r:embed="rId2" name="applause.wav"/>
          </p:stSnd>
        </p:sndAc>
      </p:transition>
    </mc:Choice>
    <mc:Fallback xmlns="">
      <p:transition spd="med">
        <p:fade/>
        <p:sndAc>
          <p:stSnd>
            <p:snd r:embed="rId4" name="applause.wav"/>
          </p:stSnd>
        </p:sndAc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7">
            <a:hlinkClick r:id="rId3"/>
          </p:cNvPr>
          <p:cNvSpPr/>
          <p:nvPr/>
        </p:nvSpPr>
        <p:spPr>
          <a:xfrm>
            <a:off x="6280763" y="5062925"/>
            <a:ext cx="606600" cy="606600"/>
          </a:xfrm>
          <a:prstGeom prst="ellipse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7"/>
          <p:cNvSpPr/>
          <p:nvPr/>
        </p:nvSpPr>
        <p:spPr>
          <a:xfrm>
            <a:off x="5104988" y="5062925"/>
            <a:ext cx="606600" cy="606600"/>
          </a:xfrm>
          <a:prstGeom prst="ellipse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7"/>
          <p:cNvSpPr/>
          <p:nvPr/>
        </p:nvSpPr>
        <p:spPr>
          <a:xfrm>
            <a:off x="3891413" y="5062925"/>
            <a:ext cx="606600" cy="606600"/>
          </a:xfrm>
          <a:prstGeom prst="ellipse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7"/>
          <p:cNvSpPr txBox="1">
            <a:spLocks noGrp="1"/>
          </p:cNvSpPr>
          <p:nvPr>
            <p:ph type="subTitle" idx="1"/>
          </p:nvPr>
        </p:nvSpPr>
        <p:spPr>
          <a:xfrm>
            <a:off x="2991800" y="3905138"/>
            <a:ext cx="6105600" cy="5379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Bài</a:t>
            </a:r>
            <a:r>
              <a:rPr lang="en-US" dirty="0"/>
              <a:t> </a:t>
            </a:r>
            <a:r>
              <a:rPr lang="en-US" dirty="0" err="1"/>
              <a:t>thuyết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nhóm</a:t>
            </a:r>
            <a:r>
              <a:rPr lang="en-US" dirty="0"/>
              <a:t> </a:t>
            </a:r>
            <a:r>
              <a:rPr lang="en-US" dirty="0" err="1"/>
              <a:t>TeamMoi</a:t>
            </a:r>
            <a:endParaRPr dirty="0"/>
          </a:p>
        </p:txBody>
      </p:sp>
      <p:sp>
        <p:nvSpPr>
          <p:cNvPr id="142" name="Google Shape;142;p7">
            <a:hlinkClick r:id="rId4"/>
          </p:cNvPr>
          <p:cNvSpPr/>
          <p:nvPr/>
        </p:nvSpPr>
        <p:spPr>
          <a:xfrm>
            <a:off x="5317752" y="5169928"/>
            <a:ext cx="181070" cy="392601"/>
          </a:xfrm>
          <a:custGeom>
            <a:avLst/>
            <a:gdLst/>
            <a:ahLst/>
            <a:cxnLst/>
            <a:rect l="l" t="t" r="r" b="b"/>
            <a:pathLst>
              <a:path w="7907" h="17146" extrusionOk="0">
                <a:moveTo>
                  <a:pt x="5538" y="0"/>
                </a:moveTo>
                <a:cubicBezTo>
                  <a:pt x="2969" y="0"/>
                  <a:pt x="1802" y="1134"/>
                  <a:pt x="1802" y="3303"/>
                </a:cubicBezTo>
                <a:lnTo>
                  <a:pt x="1802" y="5604"/>
                </a:lnTo>
                <a:lnTo>
                  <a:pt x="0" y="5604"/>
                </a:lnTo>
                <a:lnTo>
                  <a:pt x="0" y="8540"/>
                </a:lnTo>
                <a:lnTo>
                  <a:pt x="1802" y="8540"/>
                </a:lnTo>
                <a:lnTo>
                  <a:pt x="1802" y="17146"/>
                </a:lnTo>
                <a:lnTo>
                  <a:pt x="5238" y="17146"/>
                </a:lnTo>
                <a:lnTo>
                  <a:pt x="5238" y="8473"/>
                </a:lnTo>
                <a:lnTo>
                  <a:pt x="7673" y="8473"/>
                </a:lnTo>
                <a:lnTo>
                  <a:pt x="7906" y="5604"/>
                </a:lnTo>
                <a:lnTo>
                  <a:pt x="5238" y="5604"/>
                </a:lnTo>
                <a:lnTo>
                  <a:pt x="5238" y="3936"/>
                </a:lnTo>
                <a:cubicBezTo>
                  <a:pt x="5238" y="3269"/>
                  <a:pt x="5404" y="3002"/>
                  <a:pt x="6038" y="3002"/>
                </a:cubicBezTo>
                <a:lnTo>
                  <a:pt x="7906" y="3002"/>
                </a:lnTo>
                <a:lnTo>
                  <a:pt x="7906" y="0"/>
                </a:lnTo>
                <a:close/>
              </a:path>
            </a:pathLst>
          </a:custGeom>
          <a:solidFill>
            <a:srgbClr val="0674E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7">
            <a:hlinkClick r:id="rId5"/>
          </p:cNvPr>
          <p:cNvSpPr/>
          <p:nvPr/>
        </p:nvSpPr>
        <p:spPr>
          <a:xfrm>
            <a:off x="4004288" y="5211308"/>
            <a:ext cx="380848" cy="309834"/>
          </a:xfrm>
          <a:custGeom>
            <a:avLst/>
            <a:gdLst/>
            <a:ahLst/>
            <a:cxnLst/>
            <a:rect l="l" t="t" r="r" b="b"/>
            <a:pathLst>
              <a:path w="16446" h="13378" extrusionOk="0">
                <a:moveTo>
                  <a:pt x="11375" y="1"/>
                </a:moveTo>
                <a:cubicBezTo>
                  <a:pt x="9207" y="1"/>
                  <a:pt x="7606" y="2036"/>
                  <a:pt x="8106" y="4137"/>
                </a:cubicBezTo>
                <a:cubicBezTo>
                  <a:pt x="5304" y="4004"/>
                  <a:pt x="2802" y="2669"/>
                  <a:pt x="1135" y="635"/>
                </a:cubicBezTo>
                <a:lnTo>
                  <a:pt x="1135" y="635"/>
                </a:lnTo>
                <a:cubicBezTo>
                  <a:pt x="267" y="2136"/>
                  <a:pt x="701" y="4137"/>
                  <a:pt x="2202" y="5138"/>
                </a:cubicBezTo>
                <a:cubicBezTo>
                  <a:pt x="1635" y="5104"/>
                  <a:pt x="1135" y="4971"/>
                  <a:pt x="668" y="4704"/>
                </a:cubicBezTo>
                <a:lnTo>
                  <a:pt x="668" y="4704"/>
                </a:lnTo>
                <a:cubicBezTo>
                  <a:pt x="634" y="6272"/>
                  <a:pt x="1735" y="7740"/>
                  <a:pt x="3370" y="8040"/>
                </a:cubicBezTo>
                <a:cubicBezTo>
                  <a:pt x="3087" y="8121"/>
                  <a:pt x="2780" y="8165"/>
                  <a:pt x="2463" y="8165"/>
                </a:cubicBezTo>
                <a:cubicBezTo>
                  <a:pt x="2256" y="8165"/>
                  <a:pt x="2046" y="8146"/>
                  <a:pt x="1835" y="8107"/>
                </a:cubicBezTo>
                <a:lnTo>
                  <a:pt x="1835" y="8107"/>
                </a:lnTo>
                <a:cubicBezTo>
                  <a:pt x="2269" y="9441"/>
                  <a:pt x="3503" y="10408"/>
                  <a:pt x="5004" y="10442"/>
                </a:cubicBezTo>
                <a:cubicBezTo>
                  <a:pt x="3785" y="11406"/>
                  <a:pt x="2325" y="11888"/>
                  <a:pt x="808" y="11888"/>
                </a:cubicBezTo>
                <a:cubicBezTo>
                  <a:pt x="540" y="11888"/>
                  <a:pt x="271" y="11873"/>
                  <a:pt x="0" y="11843"/>
                </a:cubicBezTo>
                <a:lnTo>
                  <a:pt x="0" y="11843"/>
                </a:lnTo>
                <a:cubicBezTo>
                  <a:pt x="1502" y="12810"/>
                  <a:pt x="3269" y="13377"/>
                  <a:pt x="5171" y="13377"/>
                </a:cubicBezTo>
                <a:cubicBezTo>
                  <a:pt x="11442" y="13377"/>
                  <a:pt x="14978" y="8073"/>
                  <a:pt x="14744" y="3337"/>
                </a:cubicBezTo>
                <a:cubicBezTo>
                  <a:pt x="15411" y="2870"/>
                  <a:pt x="15979" y="2269"/>
                  <a:pt x="16446" y="1602"/>
                </a:cubicBezTo>
                <a:lnTo>
                  <a:pt x="16446" y="1602"/>
                </a:lnTo>
                <a:cubicBezTo>
                  <a:pt x="15812" y="1869"/>
                  <a:pt x="15178" y="2036"/>
                  <a:pt x="14511" y="2136"/>
                </a:cubicBezTo>
                <a:cubicBezTo>
                  <a:pt x="15178" y="1702"/>
                  <a:pt x="15712" y="1035"/>
                  <a:pt x="15979" y="268"/>
                </a:cubicBezTo>
                <a:lnTo>
                  <a:pt x="15979" y="268"/>
                </a:lnTo>
                <a:cubicBezTo>
                  <a:pt x="15311" y="635"/>
                  <a:pt x="14611" y="935"/>
                  <a:pt x="13844" y="1068"/>
                </a:cubicBezTo>
                <a:cubicBezTo>
                  <a:pt x="13210" y="434"/>
                  <a:pt x="12343" y="1"/>
                  <a:pt x="11375" y="1"/>
                </a:cubicBezTo>
                <a:close/>
              </a:path>
            </a:pathLst>
          </a:custGeom>
          <a:solidFill>
            <a:srgbClr val="1DA1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7"/>
          <p:cNvSpPr txBox="1"/>
          <p:nvPr/>
        </p:nvSpPr>
        <p:spPr>
          <a:xfrm>
            <a:off x="924027" y="120316"/>
            <a:ext cx="1819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Home</a:t>
            </a:r>
            <a:endParaRPr/>
          </a:p>
        </p:txBody>
      </p:sp>
      <p:sp>
        <p:nvSpPr>
          <p:cNvPr id="145" name="Google Shape;145;p7"/>
          <p:cNvSpPr txBox="1"/>
          <p:nvPr/>
        </p:nvSpPr>
        <p:spPr>
          <a:xfrm>
            <a:off x="1399261" y="621795"/>
            <a:ext cx="6406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595959"/>
                </a:solidFill>
                <a:latin typeface="Roboto"/>
                <a:ea typeface="Roboto"/>
                <a:sym typeface="Roboto"/>
              </a:rPr>
              <a:t>Tìm kiếm Google hoặc nhập một URL</a:t>
            </a:r>
            <a:endParaRPr dirty="0"/>
          </a:p>
        </p:txBody>
      </p:sp>
      <p:grpSp>
        <p:nvGrpSpPr>
          <p:cNvPr id="146" name="Google Shape;146;p7"/>
          <p:cNvGrpSpPr/>
          <p:nvPr/>
        </p:nvGrpSpPr>
        <p:grpSpPr>
          <a:xfrm>
            <a:off x="6378138" y="5160264"/>
            <a:ext cx="411849" cy="411917"/>
            <a:chOff x="5162200" y="4097750"/>
            <a:chExt cx="338385" cy="338414"/>
          </a:xfrm>
        </p:grpSpPr>
        <p:sp>
          <p:nvSpPr>
            <p:cNvPr id="147" name="Google Shape;147;p7"/>
            <p:cNvSpPr/>
            <p:nvPr/>
          </p:nvSpPr>
          <p:spPr>
            <a:xfrm>
              <a:off x="5162200" y="4097750"/>
              <a:ext cx="338385" cy="338414"/>
            </a:xfrm>
            <a:custGeom>
              <a:avLst/>
              <a:gdLst/>
              <a:ahLst/>
              <a:cxnLst/>
              <a:rect l="l" t="t" r="r" b="b"/>
              <a:pathLst>
                <a:path w="11842" h="11843" extrusionOk="0">
                  <a:moveTo>
                    <a:pt x="5938" y="1068"/>
                  </a:moveTo>
                  <a:cubicBezTo>
                    <a:pt x="7505" y="1068"/>
                    <a:pt x="7706" y="1068"/>
                    <a:pt x="8339" y="1101"/>
                  </a:cubicBezTo>
                  <a:cubicBezTo>
                    <a:pt x="8906" y="1135"/>
                    <a:pt x="9207" y="1201"/>
                    <a:pt x="9440" y="1301"/>
                  </a:cubicBezTo>
                  <a:cubicBezTo>
                    <a:pt x="9707" y="1401"/>
                    <a:pt x="9907" y="1535"/>
                    <a:pt x="10107" y="1735"/>
                  </a:cubicBezTo>
                  <a:cubicBezTo>
                    <a:pt x="10307" y="1935"/>
                    <a:pt x="10441" y="2135"/>
                    <a:pt x="10541" y="2435"/>
                  </a:cubicBezTo>
                  <a:cubicBezTo>
                    <a:pt x="10641" y="2636"/>
                    <a:pt x="10741" y="2936"/>
                    <a:pt x="10741" y="3536"/>
                  </a:cubicBezTo>
                  <a:cubicBezTo>
                    <a:pt x="10774" y="4137"/>
                    <a:pt x="10774" y="4337"/>
                    <a:pt x="10774" y="5905"/>
                  </a:cubicBezTo>
                  <a:cubicBezTo>
                    <a:pt x="10774" y="7506"/>
                    <a:pt x="10774" y="7706"/>
                    <a:pt x="10741" y="8306"/>
                  </a:cubicBezTo>
                  <a:cubicBezTo>
                    <a:pt x="10741" y="8907"/>
                    <a:pt x="10641" y="9207"/>
                    <a:pt x="10541" y="9407"/>
                  </a:cubicBezTo>
                  <a:cubicBezTo>
                    <a:pt x="10441" y="9707"/>
                    <a:pt x="10307" y="9907"/>
                    <a:pt x="10107" y="10108"/>
                  </a:cubicBezTo>
                  <a:cubicBezTo>
                    <a:pt x="9907" y="10308"/>
                    <a:pt x="9707" y="10441"/>
                    <a:pt x="9440" y="10541"/>
                  </a:cubicBezTo>
                  <a:cubicBezTo>
                    <a:pt x="9207" y="10608"/>
                    <a:pt x="8906" y="10708"/>
                    <a:pt x="8339" y="10741"/>
                  </a:cubicBezTo>
                  <a:cubicBezTo>
                    <a:pt x="7706" y="10775"/>
                    <a:pt x="7505" y="10775"/>
                    <a:pt x="5938" y="10775"/>
                  </a:cubicBezTo>
                  <a:cubicBezTo>
                    <a:pt x="4337" y="10775"/>
                    <a:pt x="4170" y="10775"/>
                    <a:pt x="3536" y="10741"/>
                  </a:cubicBezTo>
                  <a:cubicBezTo>
                    <a:pt x="2969" y="10708"/>
                    <a:pt x="2635" y="10608"/>
                    <a:pt x="2435" y="10541"/>
                  </a:cubicBezTo>
                  <a:cubicBezTo>
                    <a:pt x="2168" y="10441"/>
                    <a:pt x="1968" y="10308"/>
                    <a:pt x="1735" y="10108"/>
                  </a:cubicBezTo>
                  <a:cubicBezTo>
                    <a:pt x="1535" y="9874"/>
                    <a:pt x="1401" y="9674"/>
                    <a:pt x="1301" y="9407"/>
                  </a:cubicBezTo>
                  <a:cubicBezTo>
                    <a:pt x="1234" y="9207"/>
                    <a:pt x="1134" y="8907"/>
                    <a:pt x="1101" y="8306"/>
                  </a:cubicBezTo>
                  <a:cubicBezTo>
                    <a:pt x="1068" y="7706"/>
                    <a:pt x="1068" y="7506"/>
                    <a:pt x="1068" y="5905"/>
                  </a:cubicBezTo>
                  <a:cubicBezTo>
                    <a:pt x="1068" y="4337"/>
                    <a:pt x="1068" y="4137"/>
                    <a:pt x="1101" y="3536"/>
                  </a:cubicBezTo>
                  <a:cubicBezTo>
                    <a:pt x="1134" y="2936"/>
                    <a:pt x="1234" y="2636"/>
                    <a:pt x="1301" y="2435"/>
                  </a:cubicBezTo>
                  <a:cubicBezTo>
                    <a:pt x="1401" y="2135"/>
                    <a:pt x="1535" y="1935"/>
                    <a:pt x="1735" y="1735"/>
                  </a:cubicBezTo>
                  <a:cubicBezTo>
                    <a:pt x="1968" y="1535"/>
                    <a:pt x="2168" y="1401"/>
                    <a:pt x="2435" y="1301"/>
                  </a:cubicBezTo>
                  <a:cubicBezTo>
                    <a:pt x="2635" y="1235"/>
                    <a:pt x="2969" y="1135"/>
                    <a:pt x="3536" y="1101"/>
                  </a:cubicBezTo>
                  <a:cubicBezTo>
                    <a:pt x="4170" y="1068"/>
                    <a:pt x="4337" y="1068"/>
                    <a:pt x="5938" y="1068"/>
                  </a:cubicBezTo>
                  <a:close/>
                  <a:moveTo>
                    <a:pt x="5938" y="0"/>
                  </a:moveTo>
                  <a:cubicBezTo>
                    <a:pt x="4337" y="0"/>
                    <a:pt x="4103" y="0"/>
                    <a:pt x="3503" y="34"/>
                  </a:cubicBezTo>
                  <a:cubicBezTo>
                    <a:pt x="2869" y="67"/>
                    <a:pt x="2435" y="167"/>
                    <a:pt x="2035" y="301"/>
                  </a:cubicBezTo>
                  <a:cubicBezTo>
                    <a:pt x="1668" y="467"/>
                    <a:pt x="1334" y="668"/>
                    <a:pt x="1001" y="1001"/>
                  </a:cubicBezTo>
                  <a:cubicBezTo>
                    <a:pt x="667" y="1335"/>
                    <a:pt x="467" y="1635"/>
                    <a:pt x="300" y="2035"/>
                  </a:cubicBezTo>
                  <a:cubicBezTo>
                    <a:pt x="167" y="2402"/>
                    <a:pt x="67" y="2836"/>
                    <a:pt x="33" y="3470"/>
                  </a:cubicBezTo>
                  <a:cubicBezTo>
                    <a:pt x="0" y="4103"/>
                    <a:pt x="0" y="4303"/>
                    <a:pt x="0" y="5938"/>
                  </a:cubicBezTo>
                  <a:cubicBezTo>
                    <a:pt x="0" y="7539"/>
                    <a:pt x="0" y="7739"/>
                    <a:pt x="33" y="8373"/>
                  </a:cubicBezTo>
                  <a:cubicBezTo>
                    <a:pt x="67" y="9007"/>
                    <a:pt x="167" y="9440"/>
                    <a:pt x="300" y="9807"/>
                  </a:cubicBezTo>
                  <a:cubicBezTo>
                    <a:pt x="467" y="10208"/>
                    <a:pt x="667" y="10541"/>
                    <a:pt x="1001" y="10841"/>
                  </a:cubicBezTo>
                  <a:cubicBezTo>
                    <a:pt x="1334" y="11175"/>
                    <a:pt x="1668" y="11375"/>
                    <a:pt x="2035" y="11542"/>
                  </a:cubicBezTo>
                  <a:cubicBezTo>
                    <a:pt x="2435" y="11675"/>
                    <a:pt x="2869" y="11775"/>
                    <a:pt x="3503" y="11809"/>
                  </a:cubicBezTo>
                  <a:cubicBezTo>
                    <a:pt x="4103" y="11842"/>
                    <a:pt x="4337" y="11842"/>
                    <a:pt x="5938" y="11842"/>
                  </a:cubicBezTo>
                  <a:cubicBezTo>
                    <a:pt x="7539" y="11842"/>
                    <a:pt x="7739" y="11842"/>
                    <a:pt x="8373" y="11809"/>
                  </a:cubicBezTo>
                  <a:cubicBezTo>
                    <a:pt x="9007" y="11775"/>
                    <a:pt x="9440" y="11675"/>
                    <a:pt x="9807" y="11542"/>
                  </a:cubicBezTo>
                  <a:cubicBezTo>
                    <a:pt x="10207" y="11375"/>
                    <a:pt x="10541" y="11175"/>
                    <a:pt x="10875" y="10841"/>
                  </a:cubicBezTo>
                  <a:cubicBezTo>
                    <a:pt x="11208" y="10508"/>
                    <a:pt x="11408" y="10208"/>
                    <a:pt x="11542" y="9807"/>
                  </a:cubicBezTo>
                  <a:cubicBezTo>
                    <a:pt x="11708" y="9440"/>
                    <a:pt x="11775" y="9007"/>
                    <a:pt x="11809" y="8373"/>
                  </a:cubicBezTo>
                  <a:cubicBezTo>
                    <a:pt x="11842" y="7739"/>
                    <a:pt x="11842" y="7539"/>
                    <a:pt x="11842" y="5938"/>
                  </a:cubicBezTo>
                  <a:cubicBezTo>
                    <a:pt x="11842" y="4303"/>
                    <a:pt x="11842" y="4103"/>
                    <a:pt x="11809" y="3470"/>
                  </a:cubicBezTo>
                  <a:cubicBezTo>
                    <a:pt x="11809" y="2836"/>
                    <a:pt x="11708" y="2402"/>
                    <a:pt x="11542" y="2035"/>
                  </a:cubicBezTo>
                  <a:cubicBezTo>
                    <a:pt x="11408" y="1668"/>
                    <a:pt x="11175" y="1301"/>
                    <a:pt x="10875" y="1001"/>
                  </a:cubicBezTo>
                  <a:cubicBezTo>
                    <a:pt x="10541" y="668"/>
                    <a:pt x="10207" y="467"/>
                    <a:pt x="9807" y="301"/>
                  </a:cubicBezTo>
                  <a:cubicBezTo>
                    <a:pt x="9440" y="167"/>
                    <a:pt x="9007" y="67"/>
                    <a:pt x="8373" y="34"/>
                  </a:cubicBezTo>
                  <a:cubicBezTo>
                    <a:pt x="7739" y="0"/>
                    <a:pt x="7539" y="0"/>
                    <a:pt x="5938" y="0"/>
                  </a:cubicBezTo>
                  <a:close/>
                </a:path>
              </a:pathLst>
            </a:custGeom>
            <a:gradFill>
              <a:gsLst>
                <a:gs pos="0">
                  <a:srgbClr val="FEDA75"/>
                </a:gs>
                <a:gs pos="15000">
                  <a:srgbClr val="FA7E1E"/>
                </a:gs>
                <a:gs pos="38000">
                  <a:srgbClr val="D62976"/>
                </a:gs>
                <a:gs pos="69000">
                  <a:srgbClr val="962FBF"/>
                </a:gs>
                <a:gs pos="100000">
                  <a:srgbClr val="4F5BD5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48;p7"/>
            <p:cNvSpPr/>
            <p:nvPr/>
          </p:nvSpPr>
          <p:spPr>
            <a:xfrm>
              <a:off x="5245127" y="4179731"/>
              <a:ext cx="173507" cy="174450"/>
            </a:xfrm>
            <a:custGeom>
              <a:avLst/>
              <a:gdLst/>
              <a:ahLst/>
              <a:cxnLst/>
              <a:rect l="l" t="t" r="r" b="b"/>
              <a:pathLst>
                <a:path w="6072" h="6105" extrusionOk="0">
                  <a:moveTo>
                    <a:pt x="3036" y="1068"/>
                  </a:moveTo>
                  <a:cubicBezTo>
                    <a:pt x="4136" y="1068"/>
                    <a:pt x="5004" y="1968"/>
                    <a:pt x="5004" y="3036"/>
                  </a:cubicBezTo>
                  <a:cubicBezTo>
                    <a:pt x="5004" y="4136"/>
                    <a:pt x="4136" y="5037"/>
                    <a:pt x="3036" y="5037"/>
                  </a:cubicBezTo>
                  <a:cubicBezTo>
                    <a:pt x="1935" y="5037"/>
                    <a:pt x="1068" y="4136"/>
                    <a:pt x="1068" y="3036"/>
                  </a:cubicBezTo>
                  <a:cubicBezTo>
                    <a:pt x="1068" y="1968"/>
                    <a:pt x="1935" y="1068"/>
                    <a:pt x="3036" y="1068"/>
                  </a:cubicBezTo>
                  <a:close/>
                  <a:moveTo>
                    <a:pt x="3036" y="0"/>
                  </a:moveTo>
                  <a:cubicBezTo>
                    <a:pt x="1334" y="0"/>
                    <a:pt x="0" y="1368"/>
                    <a:pt x="0" y="3036"/>
                  </a:cubicBezTo>
                  <a:cubicBezTo>
                    <a:pt x="0" y="4737"/>
                    <a:pt x="1334" y="6104"/>
                    <a:pt x="3036" y="6104"/>
                  </a:cubicBezTo>
                  <a:cubicBezTo>
                    <a:pt x="4704" y="6104"/>
                    <a:pt x="6071" y="4737"/>
                    <a:pt x="6071" y="3036"/>
                  </a:cubicBezTo>
                  <a:cubicBezTo>
                    <a:pt x="6071" y="1368"/>
                    <a:pt x="4704" y="0"/>
                    <a:pt x="3036" y="0"/>
                  </a:cubicBezTo>
                  <a:close/>
                </a:path>
              </a:pathLst>
            </a:custGeom>
            <a:gradFill>
              <a:gsLst>
                <a:gs pos="0">
                  <a:srgbClr val="FEDA75"/>
                </a:gs>
                <a:gs pos="15000">
                  <a:srgbClr val="FA7E1E"/>
                </a:gs>
                <a:gs pos="38000">
                  <a:srgbClr val="D62976"/>
                </a:gs>
                <a:gs pos="69000">
                  <a:srgbClr val="962FBF"/>
                </a:gs>
                <a:gs pos="100000">
                  <a:srgbClr val="4F5BD5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49;p7"/>
            <p:cNvSpPr/>
            <p:nvPr/>
          </p:nvSpPr>
          <p:spPr>
            <a:xfrm>
              <a:off x="5401436" y="4155900"/>
              <a:ext cx="41034" cy="41005"/>
            </a:xfrm>
            <a:custGeom>
              <a:avLst/>
              <a:gdLst/>
              <a:ahLst/>
              <a:cxnLst/>
              <a:rect l="l" t="t" r="r" b="b"/>
              <a:pathLst>
                <a:path w="1436" h="1435" extrusionOk="0">
                  <a:moveTo>
                    <a:pt x="735" y="0"/>
                  </a:moveTo>
                  <a:cubicBezTo>
                    <a:pt x="334" y="0"/>
                    <a:pt x="1" y="334"/>
                    <a:pt x="1" y="734"/>
                  </a:cubicBezTo>
                  <a:cubicBezTo>
                    <a:pt x="1" y="1101"/>
                    <a:pt x="334" y="1435"/>
                    <a:pt x="735" y="1435"/>
                  </a:cubicBezTo>
                  <a:cubicBezTo>
                    <a:pt x="1135" y="1435"/>
                    <a:pt x="1435" y="1101"/>
                    <a:pt x="1435" y="734"/>
                  </a:cubicBezTo>
                  <a:cubicBezTo>
                    <a:pt x="1435" y="334"/>
                    <a:pt x="1102" y="0"/>
                    <a:pt x="735" y="0"/>
                  </a:cubicBezTo>
                  <a:close/>
                </a:path>
              </a:pathLst>
            </a:custGeom>
            <a:gradFill>
              <a:gsLst>
                <a:gs pos="0">
                  <a:srgbClr val="FEDA75"/>
                </a:gs>
                <a:gs pos="15000">
                  <a:srgbClr val="FA7E1E"/>
                </a:gs>
                <a:gs pos="38000">
                  <a:srgbClr val="D62976"/>
                </a:gs>
                <a:gs pos="69000">
                  <a:srgbClr val="962FBF"/>
                </a:gs>
                <a:gs pos="100000">
                  <a:srgbClr val="4F5BD5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0" name="Google Shape;150;p7"/>
          <p:cNvSpPr txBox="1">
            <a:spLocks noGrp="1"/>
          </p:cNvSpPr>
          <p:nvPr>
            <p:ph type="title"/>
          </p:nvPr>
        </p:nvSpPr>
        <p:spPr>
          <a:xfrm>
            <a:off x="364250" y="1843699"/>
            <a:ext cx="11360700" cy="1964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0" dirty="0">
                <a:solidFill>
                  <a:schemeClr val="accent4"/>
                </a:solidFill>
              </a:rPr>
              <a:t>G</a:t>
            </a:r>
            <a:r>
              <a:rPr lang="en" sz="11500" dirty="0">
                <a:solidFill>
                  <a:srgbClr val="FF0000"/>
                </a:solidFill>
              </a:rPr>
              <a:t>o</a:t>
            </a:r>
            <a:r>
              <a:rPr lang="en" sz="11500" dirty="0">
                <a:solidFill>
                  <a:schemeClr val="accent1"/>
                </a:solidFill>
              </a:rPr>
              <a:t>o</a:t>
            </a:r>
            <a:r>
              <a:rPr lang="en" sz="11500" dirty="0">
                <a:solidFill>
                  <a:schemeClr val="accent4"/>
                </a:solidFill>
              </a:rPr>
              <a:t>g</a:t>
            </a:r>
            <a:r>
              <a:rPr lang="en" sz="11500" dirty="0">
                <a:solidFill>
                  <a:schemeClr val="accent3"/>
                </a:solidFill>
              </a:rPr>
              <a:t>l</a:t>
            </a:r>
            <a:r>
              <a:rPr lang="en" sz="11500" dirty="0">
                <a:solidFill>
                  <a:schemeClr val="accent2"/>
                </a:solidFill>
              </a:rPr>
              <a:t>e</a:t>
            </a:r>
            <a:endParaRPr sz="11500" dirty="0">
              <a:solidFill>
                <a:schemeClr val="accent2"/>
              </a:solidFill>
            </a:endParaRPr>
          </a:p>
        </p:txBody>
      </p:sp>
      <p:sp>
        <p:nvSpPr>
          <p:cNvPr id="151" name="Google Shape;151;p7"/>
          <p:cNvSpPr txBox="1"/>
          <p:nvPr/>
        </p:nvSpPr>
        <p:spPr>
          <a:xfrm>
            <a:off x="3853613" y="5735925"/>
            <a:ext cx="682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595959"/>
                </a:solidFill>
                <a:latin typeface="Roboto Medium"/>
                <a:ea typeface="Roboto Medium"/>
                <a:cs typeface="Roboto Medium"/>
                <a:sym typeface="Roboto Medium"/>
              </a:rPr>
              <a:t>Twitter</a:t>
            </a:r>
            <a:endParaRPr sz="10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52" name="Google Shape;152;p7"/>
          <p:cNvSpPr txBox="1"/>
          <p:nvPr/>
        </p:nvSpPr>
        <p:spPr>
          <a:xfrm>
            <a:off x="4963838" y="5735925"/>
            <a:ext cx="888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595959"/>
                </a:solidFill>
                <a:latin typeface="Roboto Medium"/>
                <a:ea typeface="Roboto Medium"/>
                <a:cs typeface="Roboto Medium"/>
                <a:sym typeface="Roboto Medium"/>
              </a:rPr>
              <a:t>Facebook</a:t>
            </a:r>
            <a:endParaRPr sz="10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53" name="Google Shape;153;p7"/>
          <p:cNvSpPr txBox="1"/>
          <p:nvPr/>
        </p:nvSpPr>
        <p:spPr>
          <a:xfrm>
            <a:off x="6139613" y="5735925"/>
            <a:ext cx="888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595959"/>
                </a:solidFill>
                <a:latin typeface="Roboto Medium"/>
                <a:ea typeface="Roboto Medium"/>
                <a:cs typeface="Roboto Medium"/>
                <a:sym typeface="Roboto Medium"/>
              </a:rPr>
              <a:t>Instagram</a:t>
            </a:r>
            <a:endParaRPr sz="10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54" name="Google Shape;154;p7">
            <a:hlinkClick r:id="rId6" action="ppaction://hlinksldjump"/>
          </p:cNvPr>
          <p:cNvSpPr/>
          <p:nvPr/>
        </p:nvSpPr>
        <p:spPr>
          <a:xfrm>
            <a:off x="3632825" y="82575"/>
            <a:ext cx="8435400" cy="39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7"/>
          <p:cNvSpPr/>
          <p:nvPr/>
        </p:nvSpPr>
        <p:spPr>
          <a:xfrm>
            <a:off x="7456538" y="5062925"/>
            <a:ext cx="606600" cy="606600"/>
          </a:xfrm>
          <a:prstGeom prst="ellipse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7"/>
          <p:cNvSpPr txBox="1"/>
          <p:nvPr/>
        </p:nvSpPr>
        <p:spPr>
          <a:xfrm>
            <a:off x="7162988" y="5735925"/>
            <a:ext cx="1175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595959"/>
                </a:solidFill>
                <a:latin typeface="Roboto Medium"/>
                <a:ea typeface="Roboto Medium"/>
                <a:cs typeface="Roboto Medium"/>
                <a:sym typeface="Roboto Medium"/>
              </a:rPr>
              <a:t>SlidesMania</a:t>
            </a:r>
            <a:endParaRPr sz="10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57" name="Google Shape;157;p7">
            <a:hlinkClick r:id="rId7"/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502200" y="5127637"/>
            <a:ext cx="515273" cy="477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7"/>
          <p:cNvPicPr preferRelativeResize="0"/>
          <p:nvPr/>
        </p:nvPicPr>
        <p:blipFill rotWithShape="1">
          <a:blip r:embed="rId9">
            <a:alphaModFix/>
          </a:blip>
          <a:srcRect l="18903" r="70675"/>
          <a:stretch/>
        </p:blipFill>
        <p:spPr>
          <a:xfrm flipH="1">
            <a:off x="5998881" y="4020188"/>
            <a:ext cx="45719" cy="30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1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8"/>
          <p:cNvSpPr txBox="1">
            <a:spLocks noGrp="1"/>
          </p:cNvSpPr>
          <p:nvPr>
            <p:ph type="title"/>
          </p:nvPr>
        </p:nvSpPr>
        <p:spPr>
          <a:xfrm>
            <a:off x="2745225" y="1478427"/>
            <a:ext cx="6233700" cy="5379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</a:t>
            </a:r>
            <a:r>
              <a:rPr lang="en-US" dirty="0"/>
              <a:t>i</a:t>
            </a:r>
            <a:r>
              <a:rPr lang="en" dirty="0"/>
              <a:t>ới thiệu về nhóm TeamMoi</a:t>
            </a:r>
            <a:endParaRPr dirty="0"/>
          </a:p>
        </p:txBody>
      </p:sp>
      <p:sp>
        <p:nvSpPr>
          <p:cNvPr id="165" name="Google Shape;165;p8"/>
          <p:cNvSpPr txBox="1"/>
          <p:nvPr/>
        </p:nvSpPr>
        <p:spPr>
          <a:xfrm>
            <a:off x="3615521" y="117594"/>
            <a:ext cx="1819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oboto"/>
                <a:ea typeface="Roboto"/>
                <a:sym typeface="Roboto"/>
              </a:rPr>
              <a:t>Welcom</a:t>
            </a:r>
            <a:endParaRPr dirty="0"/>
          </a:p>
        </p:txBody>
      </p:sp>
      <p:sp>
        <p:nvSpPr>
          <p:cNvPr id="166" name="Google Shape;166;p8"/>
          <p:cNvSpPr txBox="1"/>
          <p:nvPr/>
        </p:nvSpPr>
        <p:spPr>
          <a:xfrm>
            <a:off x="1399261" y="621795"/>
            <a:ext cx="6406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dirty="0" err="1">
                <a:solidFill>
                  <a:srgbClr val="595959"/>
                </a:solidFill>
                <a:latin typeface="Roboto"/>
                <a:ea typeface="Roboto"/>
                <a:sym typeface="Roboto"/>
              </a:rPr>
              <a:t>Tìm</a:t>
            </a:r>
            <a:r>
              <a:rPr lang="en-US" dirty="0">
                <a:solidFill>
                  <a:srgbClr val="595959"/>
                </a:solidFill>
                <a:latin typeface="Roboto"/>
                <a:ea typeface="Roboto"/>
                <a:sym typeface="Roboto"/>
              </a:rPr>
              <a:t> </a:t>
            </a:r>
            <a:r>
              <a:rPr lang="en-US" dirty="0" err="1">
                <a:solidFill>
                  <a:srgbClr val="595959"/>
                </a:solidFill>
                <a:latin typeface="Roboto"/>
                <a:ea typeface="Roboto"/>
                <a:sym typeface="Roboto"/>
              </a:rPr>
              <a:t>kiếm</a:t>
            </a:r>
            <a:r>
              <a:rPr lang="en-US" dirty="0">
                <a:solidFill>
                  <a:srgbClr val="595959"/>
                </a:solidFill>
                <a:latin typeface="Roboto"/>
                <a:ea typeface="Roboto"/>
                <a:sym typeface="Roboto"/>
              </a:rPr>
              <a:t> Google </a:t>
            </a:r>
            <a:r>
              <a:rPr lang="en-US" dirty="0" err="1">
                <a:solidFill>
                  <a:srgbClr val="595959"/>
                </a:solidFill>
                <a:latin typeface="Roboto"/>
                <a:ea typeface="Roboto"/>
                <a:sym typeface="Roboto"/>
              </a:rPr>
              <a:t>hoặc</a:t>
            </a:r>
            <a:r>
              <a:rPr lang="en-US" dirty="0">
                <a:solidFill>
                  <a:srgbClr val="595959"/>
                </a:solidFill>
                <a:latin typeface="Roboto"/>
                <a:ea typeface="Roboto"/>
                <a:sym typeface="Roboto"/>
              </a:rPr>
              <a:t> </a:t>
            </a:r>
            <a:r>
              <a:rPr lang="en-US" dirty="0" err="1">
                <a:solidFill>
                  <a:srgbClr val="595959"/>
                </a:solidFill>
                <a:latin typeface="Roboto"/>
                <a:ea typeface="Roboto"/>
                <a:sym typeface="Roboto"/>
              </a:rPr>
              <a:t>nhập</a:t>
            </a:r>
            <a:r>
              <a:rPr lang="en-US" dirty="0">
                <a:solidFill>
                  <a:srgbClr val="595959"/>
                </a:solidFill>
                <a:latin typeface="Roboto"/>
                <a:ea typeface="Roboto"/>
                <a:sym typeface="Roboto"/>
              </a:rPr>
              <a:t> </a:t>
            </a:r>
            <a:r>
              <a:rPr lang="en-US" dirty="0" err="1">
                <a:solidFill>
                  <a:srgbClr val="595959"/>
                </a:solidFill>
                <a:latin typeface="Roboto"/>
                <a:ea typeface="Roboto"/>
                <a:sym typeface="Roboto"/>
              </a:rPr>
              <a:t>một</a:t>
            </a:r>
            <a:r>
              <a:rPr lang="en-US" dirty="0">
                <a:solidFill>
                  <a:srgbClr val="595959"/>
                </a:solidFill>
                <a:latin typeface="Roboto"/>
                <a:ea typeface="Roboto"/>
                <a:sym typeface="Roboto"/>
              </a:rPr>
              <a:t> URL</a:t>
            </a:r>
            <a:endParaRPr lang="en-US" dirty="0"/>
          </a:p>
        </p:txBody>
      </p:sp>
      <p:sp>
        <p:nvSpPr>
          <p:cNvPr id="167" name="Google Shape;167;p8"/>
          <p:cNvSpPr txBox="1"/>
          <p:nvPr/>
        </p:nvSpPr>
        <p:spPr>
          <a:xfrm>
            <a:off x="924027" y="120316"/>
            <a:ext cx="1819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Home</a:t>
            </a:r>
            <a:endParaRPr/>
          </a:p>
        </p:txBody>
      </p:sp>
      <p:sp>
        <p:nvSpPr>
          <p:cNvPr id="169" name="Google Shape;169;p8"/>
          <p:cNvSpPr txBox="1"/>
          <p:nvPr/>
        </p:nvSpPr>
        <p:spPr>
          <a:xfrm>
            <a:off x="2573250" y="3749050"/>
            <a:ext cx="2154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595959"/>
                </a:solidFill>
                <a:latin typeface="Roboto Medium"/>
                <a:ea typeface="Roboto Medium"/>
                <a:cs typeface="Roboto Medium"/>
                <a:sym typeface="Roboto Medium"/>
              </a:rPr>
              <a:t>Thành viên 1</a:t>
            </a:r>
            <a:endParaRPr sz="12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70" name="Google Shape;170;p8"/>
          <p:cNvSpPr txBox="1"/>
          <p:nvPr/>
        </p:nvSpPr>
        <p:spPr>
          <a:xfrm>
            <a:off x="4967600" y="3749050"/>
            <a:ext cx="2154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595959"/>
                </a:solidFill>
                <a:latin typeface="Roboto Medium"/>
                <a:ea typeface="Roboto Medium"/>
                <a:cs typeface="Roboto Medium"/>
                <a:sym typeface="Roboto Medium"/>
              </a:rPr>
              <a:t>Thành viên 2</a:t>
            </a:r>
            <a:endParaRPr sz="12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71" name="Google Shape;171;p8"/>
          <p:cNvSpPr txBox="1"/>
          <p:nvPr/>
        </p:nvSpPr>
        <p:spPr>
          <a:xfrm>
            <a:off x="7361950" y="3749050"/>
            <a:ext cx="2154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595959"/>
                </a:solidFill>
                <a:latin typeface="Roboto Medium"/>
                <a:ea typeface="Roboto Medium"/>
                <a:cs typeface="Roboto Medium"/>
                <a:sym typeface="Roboto Medium"/>
              </a:rPr>
              <a:t>Thành viên 3</a:t>
            </a:r>
            <a:endParaRPr sz="12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72" name="Google Shape;172;p8"/>
          <p:cNvSpPr txBox="1"/>
          <p:nvPr/>
        </p:nvSpPr>
        <p:spPr>
          <a:xfrm>
            <a:off x="9724150" y="3749050"/>
            <a:ext cx="2154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595959"/>
                </a:solidFill>
                <a:latin typeface="Roboto Medium"/>
                <a:ea typeface="Roboto Medium"/>
                <a:cs typeface="Roboto Medium"/>
                <a:sym typeface="Roboto Medium"/>
              </a:rPr>
              <a:t>Thành viên 4</a:t>
            </a:r>
            <a:endParaRPr sz="12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89" name="Google Shape;189;p8">
            <a:hlinkClick r:id="rId3" action="ppaction://hlinksldjump"/>
          </p:cNvPr>
          <p:cNvSpPr/>
          <p:nvPr/>
        </p:nvSpPr>
        <p:spPr>
          <a:xfrm>
            <a:off x="9679611" y="2518551"/>
            <a:ext cx="2167200" cy="910449"/>
          </a:xfrm>
          <a:prstGeom prst="roundRect">
            <a:avLst>
              <a:gd name="adj" fmla="val 5491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p8">
            <a:hlinkClick r:id="rId4" action="ppaction://hlinksldjump"/>
          </p:cNvPr>
          <p:cNvSpPr/>
          <p:nvPr/>
        </p:nvSpPr>
        <p:spPr>
          <a:xfrm>
            <a:off x="130935" y="2455108"/>
            <a:ext cx="2167200" cy="1539600"/>
          </a:xfrm>
          <a:prstGeom prst="roundRect">
            <a:avLst>
              <a:gd name="adj" fmla="val 5491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 err="1">
                <a:solidFill>
                  <a:schemeClr val="tx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Thành</a:t>
            </a:r>
            <a:r>
              <a:rPr 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</a:t>
            </a:r>
            <a:r>
              <a:rPr lang="en-US" sz="2400" b="1" dirty="0" err="1">
                <a:solidFill>
                  <a:schemeClr val="tx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viên</a:t>
            </a:r>
            <a:endParaRPr lang="en-US" sz="2400" b="1" dirty="0">
              <a:solidFill>
                <a:schemeClr val="tx1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 err="1">
                <a:solidFill>
                  <a:schemeClr val="tx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thực</a:t>
            </a:r>
            <a:r>
              <a:rPr 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</a:t>
            </a:r>
            <a:r>
              <a:rPr lang="en-US" sz="2400" b="1" dirty="0" err="1">
                <a:solidFill>
                  <a:schemeClr val="tx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hiện</a:t>
            </a:r>
            <a:endParaRPr sz="2400" b="1" dirty="0">
              <a:solidFill>
                <a:schemeClr val="tx1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  <p:sp>
        <p:nvSpPr>
          <p:cNvPr id="195" name="Google Shape;195;p8">
            <a:hlinkClick r:id="rId5" action="ppaction://hlinksldjump"/>
          </p:cNvPr>
          <p:cNvSpPr/>
          <p:nvPr/>
        </p:nvSpPr>
        <p:spPr>
          <a:xfrm>
            <a:off x="5862075" y="82575"/>
            <a:ext cx="440400" cy="39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6" name="Google Shape;196;p8"/>
          <p:cNvPicPr preferRelativeResize="0"/>
          <p:nvPr/>
        </p:nvPicPr>
        <p:blipFill rotWithShape="1">
          <a:blip r:embed="rId6">
            <a:alphaModFix/>
          </a:blip>
          <a:srcRect l="18903" r="70675"/>
          <a:stretch/>
        </p:blipFill>
        <p:spPr>
          <a:xfrm>
            <a:off x="5197867" y="1572188"/>
            <a:ext cx="32481" cy="307800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8">
            <a:hlinkClick r:id="rId7" action="ppaction://hlinksldjump"/>
          </p:cNvPr>
          <p:cNvSpPr/>
          <p:nvPr/>
        </p:nvSpPr>
        <p:spPr>
          <a:xfrm>
            <a:off x="4896781" y="3019400"/>
            <a:ext cx="2167200" cy="537900"/>
          </a:xfrm>
          <a:prstGeom prst="roundRect">
            <a:avLst>
              <a:gd name="adj" fmla="val 5491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tx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Calibri"/>
                <a:sym typeface="Calibri"/>
              </a:rPr>
              <a:t>Nguyễn Văn Đông</a:t>
            </a:r>
            <a:endParaRPr sz="1800" dirty="0">
              <a:solidFill>
                <a:schemeClr val="tx1"/>
              </a:solidFill>
              <a:latin typeface="Roboto Medium" panose="02000000000000000000" pitchFamily="2" charset="0"/>
              <a:ea typeface="Roboto Medium" panose="02000000000000000000" pitchFamily="2" charset="0"/>
              <a:cs typeface="Calibri"/>
              <a:sym typeface="Calibri"/>
            </a:endParaRPr>
          </a:p>
        </p:txBody>
      </p:sp>
      <p:sp>
        <p:nvSpPr>
          <p:cNvPr id="38" name="Google Shape;169;p8">
            <a:extLst>
              <a:ext uri="{FF2B5EF4-FFF2-40B4-BE49-F238E27FC236}">
                <a16:creationId xmlns:a16="http://schemas.microsoft.com/office/drawing/2014/main" id="{149921A1-14C9-494B-AEA0-3A7A3784E26A}"/>
              </a:ext>
            </a:extLst>
          </p:cNvPr>
          <p:cNvSpPr txBox="1"/>
          <p:nvPr/>
        </p:nvSpPr>
        <p:spPr>
          <a:xfrm>
            <a:off x="2524568" y="3056178"/>
            <a:ext cx="2154000" cy="464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tx1"/>
                </a:solidFill>
                <a:latin typeface="Roboto Medium"/>
                <a:ea typeface="Roboto Medium"/>
                <a:cs typeface="Roboto Medium"/>
                <a:sym typeface="Roboto Medium"/>
              </a:rPr>
              <a:t>Trần Thành Long</a:t>
            </a:r>
            <a:endParaRPr sz="2000" dirty="0">
              <a:solidFill>
                <a:schemeClr val="tx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9" name="Google Shape;198;p8">
            <a:hlinkClick r:id="rId7" action="ppaction://hlinksldjump"/>
            <a:extLst>
              <a:ext uri="{FF2B5EF4-FFF2-40B4-BE49-F238E27FC236}">
                <a16:creationId xmlns:a16="http://schemas.microsoft.com/office/drawing/2014/main" id="{A9B68497-6295-4D51-AF08-4F6AF49AD79C}"/>
              </a:ext>
            </a:extLst>
          </p:cNvPr>
          <p:cNvSpPr/>
          <p:nvPr/>
        </p:nvSpPr>
        <p:spPr>
          <a:xfrm>
            <a:off x="7348750" y="2982623"/>
            <a:ext cx="2167200" cy="537900"/>
          </a:xfrm>
          <a:prstGeom prst="roundRect">
            <a:avLst>
              <a:gd name="adj" fmla="val 5491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tx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Calibri"/>
                <a:sym typeface="Calibri"/>
              </a:rPr>
              <a:t>Nguyễn </a:t>
            </a:r>
            <a:r>
              <a:rPr lang="en-US" sz="1800" dirty="0" err="1">
                <a:solidFill>
                  <a:schemeClr val="tx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Calibri"/>
                <a:sym typeface="Calibri"/>
              </a:rPr>
              <a:t>Trọng</a:t>
            </a:r>
            <a:r>
              <a:rPr lang="en-US" sz="1800" dirty="0">
                <a:solidFill>
                  <a:schemeClr val="tx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Calibri"/>
                <a:sym typeface="Calibri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Calibri"/>
                <a:sym typeface="Calibri"/>
              </a:rPr>
              <a:t>Tài</a:t>
            </a:r>
            <a:endParaRPr sz="1800" dirty="0">
              <a:solidFill>
                <a:schemeClr val="tx1"/>
              </a:solidFill>
              <a:latin typeface="Roboto Medium" panose="02000000000000000000" pitchFamily="2" charset="0"/>
              <a:ea typeface="Roboto Medium" panose="02000000000000000000" pitchFamily="2" charset="0"/>
              <a:cs typeface="Calibri"/>
              <a:sym typeface="Calibri"/>
            </a:endParaRPr>
          </a:p>
        </p:txBody>
      </p:sp>
      <p:sp>
        <p:nvSpPr>
          <p:cNvPr id="40" name="Google Shape;198;p8">
            <a:hlinkClick r:id="rId7" action="ppaction://hlinksldjump"/>
            <a:extLst>
              <a:ext uri="{FF2B5EF4-FFF2-40B4-BE49-F238E27FC236}">
                <a16:creationId xmlns:a16="http://schemas.microsoft.com/office/drawing/2014/main" id="{65F0EF36-5663-459F-893C-645459A42D76}"/>
              </a:ext>
            </a:extLst>
          </p:cNvPr>
          <p:cNvSpPr/>
          <p:nvPr/>
        </p:nvSpPr>
        <p:spPr>
          <a:xfrm>
            <a:off x="9694245" y="3016322"/>
            <a:ext cx="2167200" cy="537900"/>
          </a:xfrm>
          <a:prstGeom prst="roundRect">
            <a:avLst>
              <a:gd name="adj" fmla="val 5491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chemeClr val="tx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Calibri"/>
                <a:sym typeface="Calibri"/>
              </a:rPr>
              <a:t>Trần</a:t>
            </a:r>
            <a:r>
              <a:rPr lang="en-US" sz="1800" dirty="0">
                <a:solidFill>
                  <a:schemeClr val="tx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Calibri"/>
                <a:sym typeface="Calibri"/>
              </a:rPr>
              <a:t> Văn </a:t>
            </a:r>
            <a:r>
              <a:rPr lang="en-US" sz="1800" dirty="0" err="1">
                <a:solidFill>
                  <a:schemeClr val="tx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Calibri"/>
                <a:sym typeface="Calibri"/>
              </a:rPr>
              <a:t>Thuần</a:t>
            </a:r>
            <a:endParaRPr sz="1800" dirty="0">
              <a:solidFill>
                <a:schemeClr val="tx1"/>
              </a:solidFill>
              <a:latin typeface="Roboto Medium" panose="02000000000000000000" pitchFamily="2" charset="0"/>
              <a:ea typeface="Roboto Medium" panose="02000000000000000000" pitchFamily="2" charset="0"/>
              <a:cs typeface="Calibri"/>
              <a:sym typeface="Calibri"/>
            </a:endParaRPr>
          </a:p>
        </p:txBody>
      </p:sp>
      <p:pic>
        <p:nvPicPr>
          <p:cNvPr id="7" name="Picture 6" descr="A picture containing logo&#10;&#10;Description automatically generated">
            <a:extLst>
              <a:ext uri="{FF2B5EF4-FFF2-40B4-BE49-F238E27FC236}">
                <a16:creationId xmlns:a16="http://schemas.microsoft.com/office/drawing/2014/main" id="{CF88D2BD-D73F-4D55-9559-BBF6A7F843C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15042" y="4300221"/>
            <a:ext cx="1459115" cy="1459115"/>
          </a:xfrm>
          <a:prstGeom prst="rect">
            <a:avLst/>
          </a:prstGeom>
        </p:spPr>
      </p:pic>
      <p:pic>
        <p:nvPicPr>
          <p:cNvPr id="11" name="Picture 10" descr="Logo, circle&#10;&#10;Description automatically generated">
            <a:extLst>
              <a:ext uri="{FF2B5EF4-FFF2-40B4-BE49-F238E27FC236}">
                <a16:creationId xmlns:a16="http://schemas.microsoft.com/office/drawing/2014/main" id="{F7EB7E09-30D0-4CF1-BCDD-54C65979CDB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46782" y="4277258"/>
            <a:ext cx="1539601" cy="1539601"/>
          </a:xfrm>
          <a:prstGeom prst="rect">
            <a:avLst/>
          </a:prstGeom>
        </p:spPr>
      </p:pic>
      <p:pic>
        <p:nvPicPr>
          <p:cNvPr id="13" name="Picture 12" descr="Logo&#10;&#10;Description automatically generated">
            <a:extLst>
              <a:ext uri="{FF2B5EF4-FFF2-40B4-BE49-F238E27FC236}">
                <a16:creationId xmlns:a16="http://schemas.microsoft.com/office/drawing/2014/main" id="{203B1B0E-915B-4E73-B6B7-4375F2194A4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7047" y="4277258"/>
            <a:ext cx="1594975" cy="1549931"/>
          </a:xfrm>
          <a:prstGeom prst="rect">
            <a:avLst/>
          </a:prstGeom>
        </p:spPr>
      </p:pic>
      <p:pic>
        <p:nvPicPr>
          <p:cNvPr id="15" name="Picture 14" descr="Icon&#10;&#10;Description automatically generated">
            <a:extLst>
              <a:ext uri="{FF2B5EF4-FFF2-40B4-BE49-F238E27FC236}">
                <a16:creationId xmlns:a16="http://schemas.microsoft.com/office/drawing/2014/main" id="{565A28F8-162B-4908-9871-FF29BA9FEAC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594549" y="4448870"/>
            <a:ext cx="2111401" cy="1161815"/>
          </a:xfrm>
          <a:prstGeom prst="rect">
            <a:avLst/>
          </a:prstGeom>
        </p:spPr>
      </p:pic>
      <p:pic>
        <p:nvPicPr>
          <p:cNvPr id="19" name="Picture 18" descr="Logo, company name&#10;&#10;Description automatically generated">
            <a:extLst>
              <a:ext uri="{FF2B5EF4-FFF2-40B4-BE49-F238E27FC236}">
                <a16:creationId xmlns:a16="http://schemas.microsoft.com/office/drawing/2014/main" id="{E0E9FDFD-03C1-43ED-BE68-B16B72ED4F3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39721" y="4340962"/>
            <a:ext cx="1785258" cy="148622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101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601"/>
                            </p:stCondLst>
                            <p:childTnLst>
                              <p:par>
                                <p:cTn id="1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601"/>
                            </p:stCondLst>
                            <p:childTnLst>
                              <p:par>
                                <p:cTn id="2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601"/>
                            </p:stCondLst>
                            <p:childTnLst>
                              <p:par>
                                <p:cTn id="3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601"/>
                            </p:stCondLst>
                            <p:childTnLst>
                              <p:par>
                                <p:cTn id="4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4" grpId="0"/>
      <p:bldP spid="169" grpId="0"/>
      <p:bldP spid="170" grpId="0"/>
      <p:bldP spid="171" grpId="0"/>
      <p:bldP spid="172" grpId="0"/>
      <p:bldP spid="198" grpId="0"/>
      <p:bldP spid="38" grpId="0"/>
      <p:bldP spid="39" grpId="0"/>
      <p:bldP spid="4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outdoor, outdoor object, day&#10;&#10;Description automatically generated">
            <a:extLst>
              <a:ext uri="{FF2B5EF4-FFF2-40B4-BE49-F238E27FC236}">
                <a16:creationId xmlns:a16="http://schemas.microsoft.com/office/drawing/2014/main" id="{19E1CE9E-86BC-461A-93AC-7718CD3AEE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43103"/>
            <a:ext cx="12192000" cy="5813223"/>
          </a:xfrm>
          <a:prstGeom prst="rect">
            <a:avLst/>
          </a:prstGeom>
        </p:spPr>
      </p:pic>
      <p:sp>
        <p:nvSpPr>
          <p:cNvPr id="203" name="Google Shape;203;p9"/>
          <p:cNvSpPr/>
          <p:nvPr/>
        </p:nvSpPr>
        <p:spPr>
          <a:xfrm>
            <a:off x="0" y="1045825"/>
            <a:ext cx="11971800" cy="58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9"/>
          <p:cNvSpPr txBox="1"/>
          <p:nvPr/>
        </p:nvSpPr>
        <p:spPr>
          <a:xfrm>
            <a:off x="924027" y="120316"/>
            <a:ext cx="1819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Google</a:t>
            </a:r>
            <a:endParaRPr dirty="0"/>
          </a:p>
        </p:txBody>
      </p:sp>
      <p:sp>
        <p:nvSpPr>
          <p:cNvPr id="207" name="Google Shape;207;p9"/>
          <p:cNvSpPr txBox="1"/>
          <p:nvPr/>
        </p:nvSpPr>
        <p:spPr>
          <a:xfrm>
            <a:off x="3615520" y="117594"/>
            <a:ext cx="2341383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  <a:latin typeface="Roboto"/>
                <a:ea typeface="Roboto"/>
                <a:sym typeface="Roboto"/>
              </a:rPr>
              <a:t>Giới thiệu nhóm TeamMoi..</a:t>
            </a:r>
            <a:endParaRPr dirty="0"/>
          </a:p>
        </p:txBody>
      </p:sp>
      <p:sp>
        <p:nvSpPr>
          <p:cNvPr id="208" name="Google Shape;208;p9"/>
          <p:cNvSpPr txBox="1"/>
          <p:nvPr/>
        </p:nvSpPr>
        <p:spPr>
          <a:xfrm>
            <a:off x="6321426" y="119100"/>
            <a:ext cx="2399062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oboto"/>
                <a:ea typeface="Roboto"/>
                <a:sym typeface="Roboto"/>
              </a:rPr>
              <a:t>Giới thiệu đề tài thuyết tr…</a:t>
            </a:r>
            <a:endParaRPr dirty="0"/>
          </a:p>
        </p:txBody>
      </p:sp>
      <p:sp>
        <p:nvSpPr>
          <p:cNvPr id="209" name="Google Shape;209;p9"/>
          <p:cNvSpPr txBox="1"/>
          <p:nvPr/>
        </p:nvSpPr>
        <p:spPr>
          <a:xfrm>
            <a:off x="1399261" y="621795"/>
            <a:ext cx="6406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595959"/>
                </a:solidFill>
                <a:latin typeface="Roboto"/>
                <a:ea typeface="Roboto"/>
                <a:sym typeface="Roboto"/>
              </a:rPr>
              <a:t>Giới thiệu về nội dung thuyết trình</a:t>
            </a:r>
            <a:endParaRPr dirty="0"/>
          </a:p>
        </p:txBody>
      </p:sp>
      <p:sp>
        <p:nvSpPr>
          <p:cNvPr id="211" name="Google Shape;211;p9">
            <a:hlinkClick r:id="rId4" action="ppaction://hlinksldjump"/>
          </p:cNvPr>
          <p:cNvSpPr/>
          <p:nvPr/>
        </p:nvSpPr>
        <p:spPr>
          <a:xfrm>
            <a:off x="5862075" y="82575"/>
            <a:ext cx="440400" cy="39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9">
            <a:hlinkClick r:id="rId4" action="ppaction://hlinksldjump"/>
          </p:cNvPr>
          <p:cNvSpPr/>
          <p:nvPr/>
        </p:nvSpPr>
        <p:spPr>
          <a:xfrm>
            <a:off x="8505150" y="82575"/>
            <a:ext cx="440400" cy="39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76013D7-A022-4F6E-98F6-FA824F882AAF}"/>
              </a:ext>
            </a:extLst>
          </p:cNvPr>
          <p:cNvGrpSpPr/>
          <p:nvPr/>
        </p:nvGrpSpPr>
        <p:grpSpPr>
          <a:xfrm>
            <a:off x="1811816" y="1485897"/>
            <a:ext cx="8100518" cy="4577681"/>
            <a:chOff x="2392355" y="1684017"/>
            <a:chExt cx="7423376" cy="4153651"/>
          </a:xfrm>
        </p:grpSpPr>
        <p:grpSp>
          <p:nvGrpSpPr>
            <p:cNvPr id="12" name="Google Shape;409;p21">
              <a:extLst>
                <a:ext uri="{FF2B5EF4-FFF2-40B4-BE49-F238E27FC236}">
                  <a16:creationId xmlns:a16="http://schemas.microsoft.com/office/drawing/2014/main" id="{3C1D4BEB-7026-4D40-A9C8-339FDE6AFF4F}"/>
                </a:ext>
              </a:extLst>
            </p:cNvPr>
            <p:cNvGrpSpPr/>
            <p:nvPr/>
          </p:nvGrpSpPr>
          <p:grpSpPr>
            <a:xfrm>
              <a:off x="6687210" y="1684018"/>
              <a:ext cx="3128521" cy="1933596"/>
              <a:chOff x="5015407" y="1263013"/>
              <a:chExt cx="2346391" cy="1450197"/>
            </a:xfrm>
          </p:grpSpPr>
          <p:sp>
            <p:nvSpPr>
              <p:cNvPr id="13" name="Google Shape;410;p21">
                <a:extLst>
                  <a:ext uri="{FF2B5EF4-FFF2-40B4-BE49-F238E27FC236}">
                    <a16:creationId xmlns:a16="http://schemas.microsoft.com/office/drawing/2014/main" id="{918FF87A-14A3-4AEA-A109-6F83A9685D3A}"/>
                  </a:ext>
                </a:extLst>
              </p:cNvPr>
              <p:cNvSpPr/>
              <p:nvPr/>
            </p:nvSpPr>
            <p:spPr>
              <a:xfrm rot="929024">
                <a:off x="5070876" y="2117674"/>
                <a:ext cx="702563" cy="511031"/>
              </a:xfrm>
              <a:custGeom>
                <a:avLst/>
                <a:gdLst/>
                <a:ahLst/>
                <a:cxnLst/>
                <a:rect l="l" t="t" r="r" b="b"/>
                <a:pathLst>
                  <a:path w="21892" h="15925" extrusionOk="0">
                    <a:moveTo>
                      <a:pt x="7632" y="6390"/>
                    </a:moveTo>
                    <a:cubicBezTo>
                      <a:pt x="8023" y="6390"/>
                      <a:pt x="8404" y="6450"/>
                      <a:pt x="8775" y="6570"/>
                    </a:cubicBezTo>
                    <a:cubicBezTo>
                      <a:pt x="9704" y="6761"/>
                      <a:pt x="9930" y="7297"/>
                      <a:pt x="9454" y="8190"/>
                    </a:cubicBezTo>
                    <a:cubicBezTo>
                      <a:pt x="9418" y="8214"/>
                      <a:pt x="9382" y="8249"/>
                      <a:pt x="9359" y="8285"/>
                    </a:cubicBezTo>
                    <a:cubicBezTo>
                      <a:pt x="9335" y="8273"/>
                      <a:pt x="9311" y="8273"/>
                      <a:pt x="9287" y="8273"/>
                    </a:cubicBezTo>
                    <a:cubicBezTo>
                      <a:pt x="9163" y="8325"/>
                      <a:pt x="9025" y="8348"/>
                      <a:pt x="8882" y="8348"/>
                    </a:cubicBezTo>
                    <a:cubicBezTo>
                      <a:pt x="8301" y="8348"/>
                      <a:pt x="7628" y="7960"/>
                      <a:pt x="7370" y="7511"/>
                    </a:cubicBezTo>
                    <a:cubicBezTo>
                      <a:pt x="7204" y="7213"/>
                      <a:pt x="7132" y="6809"/>
                      <a:pt x="7144" y="6416"/>
                    </a:cubicBezTo>
                    <a:cubicBezTo>
                      <a:pt x="7275" y="6404"/>
                      <a:pt x="7406" y="6392"/>
                      <a:pt x="7525" y="6392"/>
                    </a:cubicBezTo>
                    <a:cubicBezTo>
                      <a:pt x="7561" y="6391"/>
                      <a:pt x="7596" y="6390"/>
                      <a:pt x="7632" y="6390"/>
                    </a:cubicBezTo>
                    <a:close/>
                    <a:moveTo>
                      <a:pt x="17218" y="0"/>
                    </a:moveTo>
                    <a:cubicBezTo>
                      <a:pt x="14198" y="0"/>
                      <a:pt x="11141" y="997"/>
                      <a:pt x="8751" y="2749"/>
                    </a:cubicBezTo>
                    <a:cubicBezTo>
                      <a:pt x="7751" y="3475"/>
                      <a:pt x="6692" y="4487"/>
                      <a:pt x="6382" y="5725"/>
                    </a:cubicBezTo>
                    <a:cubicBezTo>
                      <a:pt x="5834" y="5856"/>
                      <a:pt x="5311" y="6059"/>
                      <a:pt x="4846" y="6297"/>
                    </a:cubicBezTo>
                    <a:cubicBezTo>
                      <a:pt x="1239" y="8154"/>
                      <a:pt x="0" y="12369"/>
                      <a:pt x="2108" y="15845"/>
                    </a:cubicBezTo>
                    <a:cubicBezTo>
                      <a:pt x="2141" y="15901"/>
                      <a:pt x="2192" y="15925"/>
                      <a:pt x="2244" y="15925"/>
                    </a:cubicBezTo>
                    <a:cubicBezTo>
                      <a:pt x="2355" y="15925"/>
                      <a:pt x="2467" y="15813"/>
                      <a:pt x="2393" y="15691"/>
                    </a:cubicBezTo>
                    <a:cubicBezTo>
                      <a:pt x="1072" y="13440"/>
                      <a:pt x="1310" y="10690"/>
                      <a:pt x="3048" y="8714"/>
                    </a:cubicBezTo>
                    <a:cubicBezTo>
                      <a:pt x="3715" y="7952"/>
                      <a:pt x="4549" y="7321"/>
                      <a:pt x="5477" y="6904"/>
                    </a:cubicBezTo>
                    <a:cubicBezTo>
                      <a:pt x="5739" y="6785"/>
                      <a:pt x="6013" y="6678"/>
                      <a:pt x="6299" y="6594"/>
                    </a:cubicBezTo>
                    <a:cubicBezTo>
                      <a:pt x="6299" y="6725"/>
                      <a:pt x="6323" y="6868"/>
                      <a:pt x="6346" y="7011"/>
                    </a:cubicBezTo>
                    <a:cubicBezTo>
                      <a:pt x="6558" y="8131"/>
                      <a:pt x="7365" y="8716"/>
                      <a:pt x="8311" y="8716"/>
                    </a:cubicBezTo>
                    <a:cubicBezTo>
                      <a:pt x="8641" y="8716"/>
                      <a:pt x="8989" y="8644"/>
                      <a:pt x="9335" y="8499"/>
                    </a:cubicBezTo>
                    <a:cubicBezTo>
                      <a:pt x="9364" y="8626"/>
                      <a:pt x="9465" y="8744"/>
                      <a:pt x="9592" y="8744"/>
                    </a:cubicBezTo>
                    <a:cubicBezTo>
                      <a:pt x="9620" y="8744"/>
                      <a:pt x="9650" y="8739"/>
                      <a:pt x="9680" y="8726"/>
                    </a:cubicBezTo>
                    <a:cubicBezTo>
                      <a:pt x="10799" y="8261"/>
                      <a:pt x="10716" y="7023"/>
                      <a:pt x="9859" y="6297"/>
                    </a:cubicBezTo>
                    <a:cubicBezTo>
                      <a:pt x="9242" y="5772"/>
                      <a:pt x="8474" y="5567"/>
                      <a:pt x="7685" y="5567"/>
                    </a:cubicBezTo>
                    <a:cubicBezTo>
                      <a:pt x="7561" y="5567"/>
                      <a:pt x="7436" y="5573"/>
                      <a:pt x="7311" y="5582"/>
                    </a:cubicBezTo>
                    <a:cubicBezTo>
                      <a:pt x="7632" y="4737"/>
                      <a:pt x="8347" y="4106"/>
                      <a:pt x="9049" y="3582"/>
                    </a:cubicBezTo>
                    <a:cubicBezTo>
                      <a:pt x="10216" y="2701"/>
                      <a:pt x="11526" y="2022"/>
                      <a:pt x="12919" y="1582"/>
                    </a:cubicBezTo>
                    <a:cubicBezTo>
                      <a:pt x="14268" y="1150"/>
                      <a:pt x="15617" y="958"/>
                      <a:pt x="16970" y="958"/>
                    </a:cubicBezTo>
                    <a:cubicBezTo>
                      <a:pt x="18373" y="958"/>
                      <a:pt x="19780" y="1164"/>
                      <a:pt x="21193" y="1522"/>
                    </a:cubicBezTo>
                    <a:cubicBezTo>
                      <a:pt x="21235" y="1532"/>
                      <a:pt x="21274" y="1537"/>
                      <a:pt x="21312" y="1537"/>
                    </a:cubicBezTo>
                    <a:cubicBezTo>
                      <a:pt x="21756" y="1537"/>
                      <a:pt x="21892" y="865"/>
                      <a:pt x="21420" y="701"/>
                    </a:cubicBezTo>
                    <a:cubicBezTo>
                      <a:pt x="20078" y="225"/>
                      <a:pt x="18652" y="0"/>
                      <a:pt x="172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14" name="Google Shape;411;p21">
                <a:extLst>
                  <a:ext uri="{FF2B5EF4-FFF2-40B4-BE49-F238E27FC236}">
                    <a16:creationId xmlns:a16="http://schemas.microsoft.com/office/drawing/2014/main" id="{16E1EEE5-1019-4A93-BBEC-40FA7588B638}"/>
                  </a:ext>
                </a:extLst>
              </p:cNvPr>
              <p:cNvSpPr/>
              <p:nvPr/>
            </p:nvSpPr>
            <p:spPr>
              <a:xfrm>
                <a:off x="5820090" y="1870196"/>
                <a:ext cx="902762" cy="431996"/>
              </a:xfrm>
              <a:custGeom>
                <a:avLst/>
                <a:gdLst/>
                <a:ahLst/>
                <a:cxnLst/>
                <a:rect l="l" t="t" r="r" b="b"/>
                <a:pathLst>
                  <a:path w="28130" h="13462" extrusionOk="0">
                    <a:moveTo>
                      <a:pt x="14092" y="7153"/>
                    </a:moveTo>
                    <a:lnTo>
                      <a:pt x="14092" y="7153"/>
                    </a:lnTo>
                    <a:cubicBezTo>
                      <a:pt x="14148" y="7185"/>
                      <a:pt x="14203" y="7206"/>
                      <a:pt x="14262" y="7206"/>
                    </a:cubicBezTo>
                    <a:cubicBezTo>
                      <a:pt x="14292" y="7206"/>
                      <a:pt x="14322" y="7201"/>
                      <a:pt x="14354" y="7189"/>
                    </a:cubicBezTo>
                    <a:cubicBezTo>
                      <a:pt x="14386" y="7175"/>
                      <a:pt x="14420" y="7169"/>
                      <a:pt x="14457" y="7169"/>
                    </a:cubicBezTo>
                    <a:cubicBezTo>
                      <a:pt x="14927" y="7169"/>
                      <a:pt x="15750" y="8241"/>
                      <a:pt x="15783" y="8606"/>
                    </a:cubicBezTo>
                    <a:cubicBezTo>
                      <a:pt x="15819" y="8915"/>
                      <a:pt x="15473" y="9451"/>
                      <a:pt x="15307" y="9713"/>
                    </a:cubicBezTo>
                    <a:cubicBezTo>
                      <a:pt x="15188" y="9927"/>
                      <a:pt x="15033" y="10142"/>
                      <a:pt x="14866" y="10332"/>
                    </a:cubicBezTo>
                    <a:cubicBezTo>
                      <a:pt x="13830" y="9570"/>
                      <a:pt x="12937" y="8058"/>
                      <a:pt x="14092" y="7153"/>
                    </a:cubicBezTo>
                    <a:close/>
                    <a:moveTo>
                      <a:pt x="25722" y="1"/>
                    </a:moveTo>
                    <a:cubicBezTo>
                      <a:pt x="25451" y="1"/>
                      <a:pt x="25150" y="250"/>
                      <a:pt x="25260" y="557"/>
                    </a:cubicBezTo>
                    <a:cubicBezTo>
                      <a:pt x="26356" y="3677"/>
                      <a:pt x="25582" y="7296"/>
                      <a:pt x="22772" y="9272"/>
                    </a:cubicBezTo>
                    <a:cubicBezTo>
                      <a:pt x="21427" y="10213"/>
                      <a:pt x="19712" y="10868"/>
                      <a:pt x="18081" y="11023"/>
                    </a:cubicBezTo>
                    <a:cubicBezTo>
                      <a:pt x="17873" y="11040"/>
                      <a:pt x="17665" y="11050"/>
                      <a:pt x="17456" y="11050"/>
                    </a:cubicBezTo>
                    <a:cubicBezTo>
                      <a:pt x="16814" y="11050"/>
                      <a:pt x="16174" y="10959"/>
                      <a:pt x="15581" y="10725"/>
                    </a:cubicBezTo>
                    <a:cubicBezTo>
                      <a:pt x="16307" y="9868"/>
                      <a:pt x="16819" y="8808"/>
                      <a:pt x="16605" y="7737"/>
                    </a:cubicBezTo>
                    <a:cubicBezTo>
                      <a:pt x="16437" y="6884"/>
                      <a:pt x="15719" y="6278"/>
                      <a:pt x="14956" y="6278"/>
                    </a:cubicBezTo>
                    <a:cubicBezTo>
                      <a:pt x="14686" y="6278"/>
                      <a:pt x="14410" y="6354"/>
                      <a:pt x="14152" y="6522"/>
                    </a:cubicBezTo>
                    <a:cubicBezTo>
                      <a:pt x="12425" y="6903"/>
                      <a:pt x="12473" y="9213"/>
                      <a:pt x="13557" y="10439"/>
                    </a:cubicBezTo>
                    <a:cubicBezTo>
                      <a:pt x="13747" y="10654"/>
                      <a:pt x="13949" y="10832"/>
                      <a:pt x="14176" y="10999"/>
                    </a:cubicBezTo>
                    <a:cubicBezTo>
                      <a:pt x="14021" y="11130"/>
                      <a:pt x="13854" y="11249"/>
                      <a:pt x="13699" y="11356"/>
                    </a:cubicBezTo>
                    <a:cubicBezTo>
                      <a:pt x="12390" y="12225"/>
                      <a:pt x="10830" y="12582"/>
                      <a:pt x="9282" y="12630"/>
                    </a:cubicBezTo>
                    <a:cubicBezTo>
                      <a:pt x="9140" y="12634"/>
                      <a:pt x="8998" y="12636"/>
                      <a:pt x="8856" y="12636"/>
                    </a:cubicBezTo>
                    <a:cubicBezTo>
                      <a:pt x="5993" y="12636"/>
                      <a:pt x="3086" y="11856"/>
                      <a:pt x="341" y="11142"/>
                    </a:cubicBezTo>
                    <a:cubicBezTo>
                      <a:pt x="321" y="11137"/>
                      <a:pt x="303" y="11135"/>
                      <a:pt x="285" y="11135"/>
                    </a:cubicBezTo>
                    <a:cubicBezTo>
                      <a:pt x="66" y="11135"/>
                      <a:pt x="1" y="11457"/>
                      <a:pt x="222" y="11535"/>
                    </a:cubicBezTo>
                    <a:cubicBezTo>
                      <a:pt x="2774" y="12467"/>
                      <a:pt x="5927" y="13461"/>
                      <a:pt x="8909" y="13461"/>
                    </a:cubicBezTo>
                    <a:cubicBezTo>
                      <a:pt x="10838" y="13461"/>
                      <a:pt x="12695" y="13045"/>
                      <a:pt x="14271" y="11928"/>
                    </a:cubicBezTo>
                    <a:cubicBezTo>
                      <a:pt x="14473" y="11785"/>
                      <a:pt x="14688" y="11618"/>
                      <a:pt x="14890" y="11427"/>
                    </a:cubicBezTo>
                    <a:cubicBezTo>
                      <a:pt x="15658" y="11795"/>
                      <a:pt x="16524" y="11946"/>
                      <a:pt x="17401" y="11946"/>
                    </a:cubicBezTo>
                    <a:cubicBezTo>
                      <a:pt x="18401" y="11946"/>
                      <a:pt x="19413" y="11749"/>
                      <a:pt x="20307" y="11451"/>
                    </a:cubicBezTo>
                    <a:cubicBezTo>
                      <a:pt x="25010" y="9915"/>
                      <a:pt x="28130" y="5070"/>
                      <a:pt x="26058" y="224"/>
                    </a:cubicBezTo>
                    <a:cubicBezTo>
                      <a:pt x="25993" y="66"/>
                      <a:pt x="25862" y="1"/>
                      <a:pt x="257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grpSp>
            <p:nvGrpSpPr>
              <p:cNvPr id="15" name="Google Shape;412;p21">
                <a:extLst>
                  <a:ext uri="{FF2B5EF4-FFF2-40B4-BE49-F238E27FC236}">
                    <a16:creationId xmlns:a16="http://schemas.microsoft.com/office/drawing/2014/main" id="{F835497A-5A18-4662-977F-A739EF3714D1}"/>
                  </a:ext>
                </a:extLst>
              </p:cNvPr>
              <p:cNvGrpSpPr/>
              <p:nvPr/>
            </p:nvGrpSpPr>
            <p:grpSpPr>
              <a:xfrm>
                <a:off x="6293021" y="1263013"/>
                <a:ext cx="1068777" cy="951244"/>
                <a:chOff x="5684784" y="577213"/>
                <a:chExt cx="1068777" cy="951244"/>
              </a:xfrm>
            </p:grpSpPr>
            <p:sp>
              <p:nvSpPr>
                <p:cNvPr id="19" name="Google Shape;413;p21">
                  <a:extLst>
                    <a:ext uri="{FF2B5EF4-FFF2-40B4-BE49-F238E27FC236}">
                      <a16:creationId xmlns:a16="http://schemas.microsoft.com/office/drawing/2014/main" id="{2B57E029-CFD2-4926-B8E1-47C4FE1A6BA0}"/>
                    </a:ext>
                  </a:extLst>
                </p:cNvPr>
                <p:cNvSpPr/>
                <p:nvPr/>
              </p:nvSpPr>
              <p:spPr>
                <a:xfrm>
                  <a:off x="5728653" y="579941"/>
                  <a:ext cx="986235" cy="9152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731" h="28521" extrusionOk="0">
                      <a:moveTo>
                        <a:pt x="15459" y="1"/>
                      </a:moveTo>
                      <a:cubicBezTo>
                        <a:pt x="11531" y="1"/>
                        <a:pt x="7626" y="1524"/>
                        <a:pt x="4918" y="4506"/>
                      </a:cubicBezTo>
                      <a:cubicBezTo>
                        <a:pt x="1298" y="8495"/>
                        <a:pt x="1" y="14412"/>
                        <a:pt x="1953" y="19484"/>
                      </a:cubicBezTo>
                      <a:cubicBezTo>
                        <a:pt x="4047" y="24885"/>
                        <a:pt x="9152" y="28521"/>
                        <a:pt x="14886" y="28521"/>
                      </a:cubicBezTo>
                      <a:cubicBezTo>
                        <a:pt x="15346" y="28521"/>
                        <a:pt x="15810" y="28497"/>
                        <a:pt x="16276" y="28450"/>
                      </a:cubicBezTo>
                      <a:lnTo>
                        <a:pt x="16300" y="28450"/>
                      </a:lnTo>
                      <a:cubicBezTo>
                        <a:pt x="18146" y="28235"/>
                        <a:pt x="19920" y="27807"/>
                        <a:pt x="21563" y="27068"/>
                      </a:cubicBezTo>
                      <a:cubicBezTo>
                        <a:pt x="21587" y="27056"/>
                        <a:pt x="21622" y="27045"/>
                        <a:pt x="21658" y="27033"/>
                      </a:cubicBezTo>
                      <a:cubicBezTo>
                        <a:pt x="21789" y="26973"/>
                        <a:pt x="21908" y="26914"/>
                        <a:pt x="22027" y="26854"/>
                      </a:cubicBezTo>
                      <a:cubicBezTo>
                        <a:pt x="22099" y="26818"/>
                        <a:pt x="22170" y="26783"/>
                        <a:pt x="22241" y="26747"/>
                      </a:cubicBezTo>
                      <a:cubicBezTo>
                        <a:pt x="23301" y="26211"/>
                        <a:pt x="24301" y="25532"/>
                        <a:pt x="25230" y="24687"/>
                      </a:cubicBezTo>
                      <a:cubicBezTo>
                        <a:pt x="27671" y="22473"/>
                        <a:pt x="29230" y="19532"/>
                        <a:pt x="29766" y="16281"/>
                      </a:cubicBezTo>
                      <a:cubicBezTo>
                        <a:pt x="30731" y="10316"/>
                        <a:pt x="27290" y="4030"/>
                        <a:pt x="21884" y="1434"/>
                      </a:cubicBezTo>
                      <a:cubicBezTo>
                        <a:pt x="21765" y="1375"/>
                        <a:pt x="21646" y="1327"/>
                        <a:pt x="21515" y="1268"/>
                      </a:cubicBezTo>
                      <a:cubicBezTo>
                        <a:pt x="20527" y="994"/>
                        <a:pt x="19527" y="648"/>
                        <a:pt x="18527" y="315"/>
                      </a:cubicBezTo>
                      <a:cubicBezTo>
                        <a:pt x="17516" y="105"/>
                        <a:pt x="16487" y="1"/>
                        <a:pt x="1545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0" tIns="0" rIns="0" bIns="0" anchor="ctr" anchorCtr="0">
                  <a:noAutofit/>
                </a:bodyPr>
                <a:lstStyle/>
                <a:p>
                  <a:pPr lvl="1" algn="ctr"/>
                  <a:r>
                    <a:rPr lang="en-US" sz="2000" dirty="0" err="1">
                      <a:solidFill>
                        <a:srgbClr val="FFFFFF"/>
                      </a:solidFill>
                      <a:latin typeface="Fira Sans Extra Condensed Medium"/>
                      <a:ea typeface="Fira Sans Extra Condensed Medium"/>
                      <a:cs typeface="Fira Sans Extra Condensed Medium"/>
                      <a:sym typeface="Fira Sans Extra Condensed Medium"/>
                    </a:rPr>
                    <a:t>Phân</a:t>
                  </a:r>
                  <a:r>
                    <a:rPr lang="en-US" sz="2000" dirty="0">
                      <a:solidFill>
                        <a:srgbClr val="FFFFFF"/>
                      </a:solidFill>
                      <a:latin typeface="Fira Sans Extra Condensed Medium"/>
                      <a:ea typeface="Fira Sans Extra Condensed Medium"/>
                      <a:cs typeface="Fira Sans Extra Condensed Medium"/>
                      <a:sym typeface="Fira Sans Extra Condensed Medium"/>
                    </a:rPr>
                    <a:t> </a:t>
                  </a:r>
                  <a:r>
                    <a:rPr lang="en-US" sz="2000" dirty="0" err="1">
                      <a:solidFill>
                        <a:srgbClr val="FFFFFF"/>
                      </a:solidFill>
                      <a:latin typeface="Fira Sans Extra Condensed Medium"/>
                      <a:ea typeface="Fira Sans Extra Condensed Medium"/>
                      <a:cs typeface="Fira Sans Extra Condensed Medium"/>
                      <a:sym typeface="Fira Sans Extra Condensed Medium"/>
                    </a:rPr>
                    <a:t>tích</a:t>
                  </a:r>
                  <a:endParaRPr sz="2000" dirty="0">
                    <a:solidFill>
                      <a:srgbClr val="FFFFFF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endParaRPr>
                </a:p>
              </p:txBody>
            </p:sp>
            <p:sp>
              <p:nvSpPr>
                <p:cNvPr id="20" name="Google Shape;414;p21">
                  <a:extLst>
                    <a:ext uri="{FF2B5EF4-FFF2-40B4-BE49-F238E27FC236}">
                      <a16:creationId xmlns:a16="http://schemas.microsoft.com/office/drawing/2014/main" id="{5BFB3332-25E4-4079-BEE7-6BD578DBB5DF}"/>
                    </a:ext>
                  </a:extLst>
                </p:cNvPr>
                <p:cNvSpPr/>
                <p:nvPr/>
              </p:nvSpPr>
              <p:spPr>
                <a:xfrm>
                  <a:off x="5684784" y="577213"/>
                  <a:ext cx="1068777" cy="9512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303" h="29643" extrusionOk="0">
                      <a:moveTo>
                        <a:pt x="25111" y="3132"/>
                      </a:moveTo>
                      <a:lnTo>
                        <a:pt x="25111" y="3132"/>
                      </a:lnTo>
                      <a:cubicBezTo>
                        <a:pt x="25408" y="3334"/>
                        <a:pt x="25706" y="3537"/>
                        <a:pt x="26004" y="3763"/>
                      </a:cubicBezTo>
                      <a:cubicBezTo>
                        <a:pt x="25885" y="3691"/>
                        <a:pt x="25765" y="3620"/>
                        <a:pt x="25646" y="3560"/>
                      </a:cubicBezTo>
                      <a:cubicBezTo>
                        <a:pt x="25468" y="3406"/>
                        <a:pt x="25289" y="3263"/>
                        <a:pt x="25111" y="3132"/>
                      </a:cubicBezTo>
                      <a:close/>
                      <a:moveTo>
                        <a:pt x="30683" y="17336"/>
                      </a:moveTo>
                      <a:lnTo>
                        <a:pt x="30683" y="17336"/>
                      </a:lnTo>
                      <a:cubicBezTo>
                        <a:pt x="30647" y="17562"/>
                        <a:pt x="30599" y="17788"/>
                        <a:pt x="30540" y="18015"/>
                      </a:cubicBezTo>
                      <a:cubicBezTo>
                        <a:pt x="30528" y="17991"/>
                        <a:pt x="30504" y="17967"/>
                        <a:pt x="30492" y="17943"/>
                      </a:cubicBezTo>
                      <a:cubicBezTo>
                        <a:pt x="30552" y="17741"/>
                        <a:pt x="30623" y="17538"/>
                        <a:pt x="30683" y="17336"/>
                      </a:cubicBezTo>
                      <a:close/>
                      <a:moveTo>
                        <a:pt x="15554" y="365"/>
                      </a:moveTo>
                      <a:cubicBezTo>
                        <a:pt x="16582" y="365"/>
                        <a:pt x="17611" y="469"/>
                        <a:pt x="18622" y="679"/>
                      </a:cubicBezTo>
                      <a:cubicBezTo>
                        <a:pt x="19622" y="1024"/>
                        <a:pt x="20622" y="1358"/>
                        <a:pt x="21610" y="1632"/>
                      </a:cubicBezTo>
                      <a:cubicBezTo>
                        <a:pt x="21741" y="1691"/>
                        <a:pt x="21860" y="1739"/>
                        <a:pt x="21979" y="1798"/>
                      </a:cubicBezTo>
                      <a:cubicBezTo>
                        <a:pt x="27385" y="4394"/>
                        <a:pt x="30826" y="10680"/>
                        <a:pt x="29861" y="16645"/>
                      </a:cubicBezTo>
                      <a:cubicBezTo>
                        <a:pt x="29325" y="19896"/>
                        <a:pt x="27766" y="22837"/>
                        <a:pt x="25325" y="25051"/>
                      </a:cubicBezTo>
                      <a:cubicBezTo>
                        <a:pt x="24396" y="25896"/>
                        <a:pt x="23396" y="26575"/>
                        <a:pt x="22336" y="27111"/>
                      </a:cubicBezTo>
                      <a:cubicBezTo>
                        <a:pt x="22265" y="27147"/>
                        <a:pt x="22194" y="27182"/>
                        <a:pt x="22134" y="27218"/>
                      </a:cubicBezTo>
                      <a:cubicBezTo>
                        <a:pt x="22003" y="27278"/>
                        <a:pt x="21884" y="27337"/>
                        <a:pt x="21753" y="27397"/>
                      </a:cubicBezTo>
                      <a:cubicBezTo>
                        <a:pt x="21717" y="27409"/>
                        <a:pt x="21682" y="27420"/>
                        <a:pt x="21658" y="27432"/>
                      </a:cubicBezTo>
                      <a:cubicBezTo>
                        <a:pt x="20015" y="28171"/>
                        <a:pt x="18241" y="28599"/>
                        <a:pt x="16395" y="28814"/>
                      </a:cubicBezTo>
                      <a:lnTo>
                        <a:pt x="16371" y="28814"/>
                      </a:lnTo>
                      <a:cubicBezTo>
                        <a:pt x="15905" y="28861"/>
                        <a:pt x="15441" y="28885"/>
                        <a:pt x="14981" y="28885"/>
                      </a:cubicBezTo>
                      <a:cubicBezTo>
                        <a:pt x="9247" y="28885"/>
                        <a:pt x="4143" y="25249"/>
                        <a:pt x="2060" y="19848"/>
                      </a:cubicBezTo>
                      <a:cubicBezTo>
                        <a:pt x="96" y="14776"/>
                        <a:pt x="1393" y="8859"/>
                        <a:pt x="5013" y="4870"/>
                      </a:cubicBezTo>
                      <a:cubicBezTo>
                        <a:pt x="7721" y="1888"/>
                        <a:pt x="11626" y="365"/>
                        <a:pt x="15554" y="365"/>
                      </a:cubicBezTo>
                      <a:close/>
                      <a:moveTo>
                        <a:pt x="15488" y="1"/>
                      </a:moveTo>
                      <a:cubicBezTo>
                        <a:pt x="12349" y="1"/>
                        <a:pt x="9219" y="954"/>
                        <a:pt x="6680" y="2894"/>
                      </a:cubicBezTo>
                      <a:cubicBezTo>
                        <a:pt x="2215" y="6311"/>
                        <a:pt x="0" y="12300"/>
                        <a:pt x="1155" y="17800"/>
                      </a:cubicBezTo>
                      <a:cubicBezTo>
                        <a:pt x="1786" y="20789"/>
                        <a:pt x="3334" y="23432"/>
                        <a:pt x="5453" y="25420"/>
                      </a:cubicBezTo>
                      <a:cubicBezTo>
                        <a:pt x="5453" y="25420"/>
                        <a:pt x="5465" y="25432"/>
                        <a:pt x="5465" y="25444"/>
                      </a:cubicBezTo>
                      <a:cubicBezTo>
                        <a:pt x="8405" y="28194"/>
                        <a:pt x="12391" y="29643"/>
                        <a:pt x="16359" y="29643"/>
                      </a:cubicBezTo>
                      <a:cubicBezTo>
                        <a:pt x="19350" y="29643"/>
                        <a:pt x="22331" y="28820"/>
                        <a:pt x="24849" y="27111"/>
                      </a:cubicBezTo>
                      <a:cubicBezTo>
                        <a:pt x="30849" y="23027"/>
                        <a:pt x="33302" y="13966"/>
                        <a:pt x="29754" y="7525"/>
                      </a:cubicBezTo>
                      <a:cubicBezTo>
                        <a:pt x="27873" y="4132"/>
                        <a:pt x="24611" y="1751"/>
                        <a:pt x="20836" y="953"/>
                      </a:cubicBezTo>
                      <a:cubicBezTo>
                        <a:pt x="20622" y="882"/>
                        <a:pt x="20420" y="810"/>
                        <a:pt x="20217" y="739"/>
                      </a:cubicBezTo>
                      <a:cubicBezTo>
                        <a:pt x="18690" y="248"/>
                        <a:pt x="17088" y="1"/>
                        <a:pt x="15488" y="1"/>
                      </a:cubicBezTo>
                      <a:close/>
                    </a:path>
                  </a:pathLst>
                </a:custGeom>
                <a:solidFill>
                  <a:srgbClr val="1C1C1B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1867"/>
                </a:p>
              </p:txBody>
            </p:sp>
          </p:grpSp>
          <p:grpSp>
            <p:nvGrpSpPr>
              <p:cNvPr id="16" name="Google Shape;415;p21">
                <a:extLst>
                  <a:ext uri="{FF2B5EF4-FFF2-40B4-BE49-F238E27FC236}">
                    <a16:creationId xmlns:a16="http://schemas.microsoft.com/office/drawing/2014/main" id="{3B5F287A-F206-4660-B5C2-0562E8FAC2BA}"/>
                  </a:ext>
                </a:extLst>
              </p:cNvPr>
              <p:cNvGrpSpPr/>
              <p:nvPr/>
            </p:nvGrpSpPr>
            <p:grpSpPr>
              <a:xfrm>
                <a:off x="5530692" y="1932891"/>
                <a:ext cx="568968" cy="525859"/>
                <a:chOff x="4988644" y="1502441"/>
                <a:chExt cx="568968" cy="525859"/>
              </a:xfrm>
            </p:grpSpPr>
            <p:sp>
              <p:nvSpPr>
                <p:cNvPr id="17" name="Google Shape;416;p21">
                  <a:extLst>
                    <a:ext uri="{FF2B5EF4-FFF2-40B4-BE49-F238E27FC236}">
                      <a16:creationId xmlns:a16="http://schemas.microsoft.com/office/drawing/2014/main" id="{597AC758-1CD2-4853-A104-E5793C59D8B2}"/>
                    </a:ext>
                  </a:extLst>
                </p:cNvPr>
                <p:cNvSpPr/>
                <p:nvPr/>
              </p:nvSpPr>
              <p:spPr>
                <a:xfrm>
                  <a:off x="4988644" y="1502441"/>
                  <a:ext cx="568968" cy="5258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729" h="16387" extrusionOk="0">
                      <a:moveTo>
                        <a:pt x="8903" y="469"/>
                      </a:moveTo>
                      <a:cubicBezTo>
                        <a:pt x="11479" y="469"/>
                        <a:pt x="13528" y="1947"/>
                        <a:pt x="14692" y="4018"/>
                      </a:cubicBezTo>
                      <a:cubicBezTo>
                        <a:pt x="14823" y="4411"/>
                        <a:pt x="15038" y="4851"/>
                        <a:pt x="15252" y="5244"/>
                      </a:cubicBezTo>
                      <a:cubicBezTo>
                        <a:pt x="15585" y="6173"/>
                        <a:pt x="15752" y="7161"/>
                        <a:pt x="15740" y="8173"/>
                      </a:cubicBezTo>
                      <a:cubicBezTo>
                        <a:pt x="15705" y="12150"/>
                        <a:pt x="12335" y="15126"/>
                        <a:pt x="8549" y="15555"/>
                      </a:cubicBezTo>
                      <a:cubicBezTo>
                        <a:pt x="8537" y="15555"/>
                        <a:pt x="8537" y="15567"/>
                        <a:pt x="8525" y="15567"/>
                      </a:cubicBezTo>
                      <a:cubicBezTo>
                        <a:pt x="8501" y="15567"/>
                        <a:pt x="8478" y="15567"/>
                        <a:pt x="8454" y="15567"/>
                      </a:cubicBezTo>
                      <a:cubicBezTo>
                        <a:pt x="4284" y="15567"/>
                        <a:pt x="904" y="12447"/>
                        <a:pt x="786" y="8185"/>
                      </a:cubicBezTo>
                      <a:cubicBezTo>
                        <a:pt x="726" y="6149"/>
                        <a:pt x="1393" y="4006"/>
                        <a:pt x="2822" y="2518"/>
                      </a:cubicBezTo>
                      <a:cubicBezTo>
                        <a:pt x="4405" y="874"/>
                        <a:pt x="6620" y="505"/>
                        <a:pt x="8811" y="470"/>
                      </a:cubicBezTo>
                      <a:cubicBezTo>
                        <a:pt x="8842" y="469"/>
                        <a:pt x="8872" y="469"/>
                        <a:pt x="8903" y="469"/>
                      </a:cubicBezTo>
                      <a:close/>
                      <a:moveTo>
                        <a:pt x="8536" y="0"/>
                      </a:moveTo>
                      <a:cubicBezTo>
                        <a:pt x="7093" y="0"/>
                        <a:pt x="5638" y="343"/>
                        <a:pt x="4370" y="982"/>
                      </a:cubicBezTo>
                      <a:cubicBezTo>
                        <a:pt x="1369" y="2494"/>
                        <a:pt x="0" y="6185"/>
                        <a:pt x="536" y="9376"/>
                      </a:cubicBezTo>
                      <a:cubicBezTo>
                        <a:pt x="929" y="11650"/>
                        <a:pt x="2322" y="13626"/>
                        <a:pt x="4215" y="14769"/>
                      </a:cubicBezTo>
                      <a:cubicBezTo>
                        <a:pt x="5756" y="15829"/>
                        <a:pt x="7532" y="16387"/>
                        <a:pt x="9283" y="16387"/>
                      </a:cubicBezTo>
                      <a:cubicBezTo>
                        <a:pt x="11819" y="16387"/>
                        <a:pt x="14301" y="15217"/>
                        <a:pt x="15943" y="12709"/>
                      </a:cubicBezTo>
                      <a:cubicBezTo>
                        <a:pt x="16002" y="12614"/>
                        <a:pt x="16062" y="12507"/>
                        <a:pt x="16121" y="12400"/>
                      </a:cubicBezTo>
                      <a:cubicBezTo>
                        <a:pt x="16609" y="11769"/>
                        <a:pt x="16931" y="10935"/>
                        <a:pt x="17133" y="10066"/>
                      </a:cubicBezTo>
                      <a:cubicBezTo>
                        <a:pt x="17669" y="8244"/>
                        <a:pt x="17729" y="6232"/>
                        <a:pt x="17026" y="4577"/>
                      </a:cubicBezTo>
                      <a:cubicBezTo>
                        <a:pt x="15871" y="1863"/>
                        <a:pt x="12990" y="613"/>
                        <a:pt x="10299" y="29"/>
                      </a:cubicBezTo>
                      <a:cubicBezTo>
                        <a:pt x="10283" y="25"/>
                        <a:pt x="10267" y="24"/>
                        <a:pt x="10252" y="24"/>
                      </a:cubicBezTo>
                      <a:cubicBezTo>
                        <a:pt x="10171" y="24"/>
                        <a:pt x="10115" y="76"/>
                        <a:pt x="10085" y="136"/>
                      </a:cubicBezTo>
                      <a:cubicBezTo>
                        <a:pt x="9576" y="45"/>
                        <a:pt x="9057" y="0"/>
                        <a:pt x="8536" y="0"/>
                      </a:cubicBezTo>
                      <a:close/>
                    </a:path>
                  </a:pathLst>
                </a:custGeom>
                <a:solidFill>
                  <a:srgbClr val="1C1C1B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algn="ctr">
                    <a:buClr>
                      <a:schemeClr val="dk1"/>
                    </a:buClr>
                    <a:buSzPts val="1100"/>
                  </a:pPr>
                  <a:endParaRPr sz="1867"/>
                </a:p>
              </p:txBody>
            </p:sp>
            <p:sp>
              <p:nvSpPr>
                <p:cNvPr id="18" name="Google Shape;417;p21">
                  <a:extLst>
                    <a:ext uri="{FF2B5EF4-FFF2-40B4-BE49-F238E27FC236}">
                      <a16:creationId xmlns:a16="http://schemas.microsoft.com/office/drawing/2014/main" id="{FA3609E5-6C6A-4C79-B315-9BC213CFD98F}"/>
                    </a:ext>
                  </a:extLst>
                </p:cNvPr>
                <p:cNvSpPr/>
                <p:nvPr/>
              </p:nvSpPr>
              <p:spPr>
                <a:xfrm>
                  <a:off x="5011942" y="1517491"/>
                  <a:ext cx="482254" cy="4845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27" h="15099" extrusionOk="0">
                      <a:moveTo>
                        <a:pt x="8177" y="0"/>
                      </a:moveTo>
                      <a:cubicBezTo>
                        <a:pt x="8146" y="0"/>
                        <a:pt x="8116" y="0"/>
                        <a:pt x="8085" y="1"/>
                      </a:cubicBezTo>
                      <a:cubicBezTo>
                        <a:pt x="5894" y="36"/>
                        <a:pt x="3679" y="405"/>
                        <a:pt x="2096" y="2049"/>
                      </a:cubicBezTo>
                      <a:cubicBezTo>
                        <a:pt x="667" y="3537"/>
                        <a:pt x="0" y="5680"/>
                        <a:pt x="60" y="7716"/>
                      </a:cubicBezTo>
                      <a:cubicBezTo>
                        <a:pt x="178" y="11978"/>
                        <a:pt x="3558" y="15098"/>
                        <a:pt x="7728" y="15098"/>
                      </a:cubicBezTo>
                      <a:cubicBezTo>
                        <a:pt x="7752" y="15098"/>
                        <a:pt x="7775" y="15098"/>
                        <a:pt x="7799" y="15098"/>
                      </a:cubicBezTo>
                      <a:cubicBezTo>
                        <a:pt x="7811" y="15098"/>
                        <a:pt x="7811" y="15086"/>
                        <a:pt x="7823" y="15086"/>
                      </a:cubicBezTo>
                      <a:cubicBezTo>
                        <a:pt x="11609" y="14657"/>
                        <a:pt x="14979" y="11681"/>
                        <a:pt x="15014" y="7704"/>
                      </a:cubicBezTo>
                      <a:cubicBezTo>
                        <a:pt x="15026" y="6692"/>
                        <a:pt x="14859" y="5704"/>
                        <a:pt x="14526" y="4775"/>
                      </a:cubicBezTo>
                      <a:cubicBezTo>
                        <a:pt x="14312" y="4382"/>
                        <a:pt x="14097" y="3942"/>
                        <a:pt x="13966" y="3549"/>
                      </a:cubicBezTo>
                      <a:cubicBezTo>
                        <a:pt x="12802" y="1478"/>
                        <a:pt x="10753" y="0"/>
                        <a:pt x="8177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0" tIns="0" rIns="0" bIns="0" anchor="ctr" anchorCtr="0">
                  <a:noAutofit/>
                </a:bodyPr>
                <a:lstStyle/>
                <a:p>
                  <a:pPr algn="ctr">
                    <a:buClr>
                      <a:schemeClr val="dk1"/>
                    </a:buClr>
                    <a:buSzPts val="1100"/>
                  </a:pPr>
                  <a:r>
                    <a:rPr lang="en" sz="2400">
                      <a:solidFill>
                        <a:srgbClr val="FFFFFF"/>
                      </a:solidFill>
                      <a:latin typeface="Fira Sans Extra Condensed Medium"/>
                      <a:ea typeface="Fira Sans Extra Condensed Medium"/>
                      <a:cs typeface="Fira Sans Extra Condensed Medium"/>
                      <a:sym typeface="Fira Sans Extra Condensed Medium"/>
                    </a:rPr>
                    <a:t>02</a:t>
                  </a:r>
                  <a:endParaRPr sz="2400">
                    <a:solidFill>
                      <a:srgbClr val="FFFFFF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endParaRPr>
                </a:p>
              </p:txBody>
            </p:sp>
          </p:grpSp>
        </p:grpSp>
        <p:grpSp>
          <p:nvGrpSpPr>
            <p:cNvPr id="21" name="Google Shape;418;p21">
              <a:extLst>
                <a:ext uri="{FF2B5EF4-FFF2-40B4-BE49-F238E27FC236}">
                  <a16:creationId xmlns:a16="http://schemas.microsoft.com/office/drawing/2014/main" id="{AB9A2DE5-A24A-4F67-843D-E875354A901F}"/>
                </a:ext>
              </a:extLst>
            </p:cNvPr>
            <p:cNvGrpSpPr/>
            <p:nvPr/>
          </p:nvGrpSpPr>
          <p:grpSpPr>
            <a:xfrm>
              <a:off x="2392355" y="1684017"/>
              <a:ext cx="3132756" cy="1743763"/>
              <a:chOff x="1794266" y="1263013"/>
              <a:chExt cx="2349567" cy="1307822"/>
            </a:xfrm>
          </p:grpSpPr>
          <p:sp>
            <p:nvSpPr>
              <p:cNvPr id="22" name="Google Shape;419;p21">
                <a:extLst>
                  <a:ext uri="{FF2B5EF4-FFF2-40B4-BE49-F238E27FC236}">
                    <a16:creationId xmlns:a16="http://schemas.microsoft.com/office/drawing/2014/main" id="{91675CD2-B214-4B07-B527-164F9F18CCD6}"/>
                  </a:ext>
                </a:extLst>
              </p:cNvPr>
              <p:cNvSpPr/>
              <p:nvPr/>
            </p:nvSpPr>
            <p:spPr>
              <a:xfrm rot="-1919188">
                <a:off x="3657555" y="1857417"/>
                <a:ext cx="332254" cy="676790"/>
              </a:xfrm>
              <a:custGeom>
                <a:avLst/>
                <a:gdLst/>
                <a:ahLst/>
                <a:cxnLst/>
                <a:rect l="l" t="t" r="r" b="b"/>
                <a:pathLst>
                  <a:path w="10353" h="21091" extrusionOk="0">
                    <a:moveTo>
                      <a:pt x="5417" y="12698"/>
                    </a:moveTo>
                    <a:cubicBezTo>
                      <a:pt x="5778" y="12698"/>
                      <a:pt x="6179" y="12798"/>
                      <a:pt x="6531" y="12941"/>
                    </a:cubicBezTo>
                    <a:cubicBezTo>
                      <a:pt x="6186" y="13301"/>
                      <a:pt x="5744" y="13522"/>
                      <a:pt x="5216" y="13522"/>
                    </a:cubicBezTo>
                    <a:cubicBezTo>
                      <a:pt x="4960" y="13522"/>
                      <a:pt x="4683" y="13470"/>
                      <a:pt x="4388" y="13357"/>
                    </a:cubicBezTo>
                    <a:cubicBezTo>
                      <a:pt x="4524" y="12874"/>
                      <a:pt x="4936" y="12698"/>
                      <a:pt x="5417" y="12698"/>
                    </a:cubicBezTo>
                    <a:close/>
                    <a:moveTo>
                      <a:pt x="624" y="1"/>
                    </a:moveTo>
                    <a:cubicBezTo>
                      <a:pt x="251" y="1"/>
                      <a:pt x="1" y="559"/>
                      <a:pt x="399" y="737"/>
                    </a:cubicBezTo>
                    <a:cubicBezTo>
                      <a:pt x="3007" y="1951"/>
                      <a:pt x="5138" y="3487"/>
                      <a:pt x="6412" y="6154"/>
                    </a:cubicBezTo>
                    <a:cubicBezTo>
                      <a:pt x="7043" y="7464"/>
                      <a:pt x="7412" y="8916"/>
                      <a:pt x="7400" y="10357"/>
                    </a:cubicBezTo>
                    <a:cubicBezTo>
                      <a:pt x="7400" y="11024"/>
                      <a:pt x="7269" y="11667"/>
                      <a:pt x="7019" y="12202"/>
                    </a:cubicBezTo>
                    <a:cubicBezTo>
                      <a:pt x="6575" y="11966"/>
                      <a:pt x="6079" y="11813"/>
                      <a:pt x="5578" y="11813"/>
                    </a:cubicBezTo>
                    <a:cubicBezTo>
                      <a:pt x="5447" y="11813"/>
                      <a:pt x="5316" y="11823"/>
                      <a:pt x="5186" y="11845"/>
                    </a:cubicBezTo>
                    <a:cubicBezTo>
                      <a:pt x="4281" y="11988"/>
                      <a:pt x="3424" y="12702"/>
                      <a:pt x="3745" y="13667"/>
                    </a:cubicBezTo>
                    <a:cubicBezTo>
                      <a:pt x="3800" y="13820"/>
                      <a:pt x="3925" y="13883"/>
                      <a:pt x="4037" y="13883"/>
                    </a:cubicBezTo>
                    <a:cubicBezTo>
                      <a:pt x="4047" y="13883"/>
                      <a:pt x="4057" y="13882"/>
                      <a:pt x="4067" y="13881"/>
                    </a:cubicBezTo>
                    <a:cubicBezTo>
                      <a:pt x="4393" y="14185"/>
                      <a:pt x="4841" y="14319"/>
                      <a:pt x="5308" y="14319"/>
                    </a:cubicBezTo>
                    <a:cubicBezTo>
                      <a:pt x="5829" y="14319"/>
                      <a:pt x="6372" y="14152"/>
                      <a:pt x="6793" y="13869"/>
                    </a:cubicBezTo>
                    <a:cubicBezTo>
                      <a:pt x="6984" y="13738"/>
                      <a:pt x="7162" y="13584"/>
                      <a:pt x="7317" y="13417"/>
                    </a:cubicBezTo>
                    <a:cubicBezTo>
                      <a:pt x="7948" y="13976"/>
                      <a:pt x="8389" y="14703"/>
                      <a:pt x="8579" y="15536"/>
                    </a:cubicBezTo>
                    <a:cubicBezTo>
                      <a:pt x="9008" y="17382"/>
                      <a:pt x="8079" y="19144"/>
                      <a:pt x="7055" y="20596"/>
                    </a:cubicBezTo>
                    <a:cubicBezTo>
                      <a:pt x="6894" y="20820"/>
                      <a:pt x="7129" y="21090"/>
                      <a:pt x="7357" y="21090"/>
                    </a:cubicBezTo>
                    <a:cubicBezTo>
                      <a:pt x="7433" y="21090"/>
                      <a:pt x="7508" y="21060"/>
                      <a:pt x="7567" y="20989"/>
                    </a:cubicBezTo>
                    <a:cubicBezTo>
                      <a:pt x="9412" y="18810"/>
                      <a:pt x="10353" y="15477"/>
                      <a:pt x="8234" y="13143"/>
                    </a:cubicBezTo>
                    <a:cubicBezTo>
                      <a:pt x="8091" y="12988"/>
                      <a:pt x="7948" y="12845"/>
                      <a:pt x="7781" y="12702"/>
                    </a:cubicBezTo>
                    <a:cubicBezTo>
                      <a:pt x="8353" y="11559"/>
                      <a:pt x="8329" y="10035"/>
                      <a:pt x="8150" y="8845"/>
                    </a:cubicBezTo>
                    <a:cubicBezTo>
                      <a:pt x="7591" y="5023"/>
                      <a:pt x="4590" y="963"/>
                      <a:pt x="709" y="10"/>
                    </a:cubicBezTo>
                    <a:cubicBezTo>
                      <a:pt x="680" y="4"/>
                      <a:pt x="652" y="1"/>
                      <a:pt x="62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23" name="Google Shape;420;p21">
                <a:extLst>
                  <a:ext uri="{FF2B5EF4-FFF2-40B4-BE49-F238E27FC236}">
                    <a16:creationId xmlns:a16="http://schemas.microsoft.com/office/drawing/2014/main" id="{656D922A-380D-48C6-B730-B5437F4E6683}"/>
                  </a:ext>
                </a:extLst>
              </p:cNvPr>
              <p:cNvSpPr/>
              <p:nvPr/>
            </p:nvSpPr>
            <p:spPr>
              <a:xfrm rot="-402621">
                <a:off x="2624147" y="1464887"/>
                <a:ext cx="744157" cy="611408"/>
              </a:xfrm>
              <a:custGeom>
                <a:avLst/>
                <a:gdLst/>
                <a:ahLst/>
                <a:cxnLst/>
                <a:rect l="l" t="t" r="r" b="b"/>
                <a:pathLst>
                  <a:path w="23188" h="19053" extrusionOk="0">
                    <a:moveTo>
                      <a:pt x="13413" y="4370"/>
                    </a:moveTo>
                    <a:cubicBezTo>
                      <a:pt x="13568" y="4727"/>
                      <a:pt x="13603" y="5060"/>
                      <a:pt x="13556" y="5537"/>
                    </a:cubicBezTo>
                    <a:cubicBezTo>
                      <a:pt x="13495" y="6198"/>
                      <a:pt x="13277" y="7163"/>
                      <a:pt x="12347" y="7163"/>
                    </a:cubicBezTo>
                    <a:cubicBezTo>
                      <a:pt x="12188" y="7163"/>
                      <a:pt x="12008" y="7135"/>
                      <a:pt x="11805" y="7073"/>
                    </a:cubicBezTo>
                    <a:lnTo>
                      <a:pt x="11794" y="7073"/>
                    </a:lnTo>
                    <a:lnTo>
                      <a:pt x="11282" y="5203"/>
                    </a:lnTo>
                    <a:cubicBezTo>
                      <a:pt x="11484" y="5060"/>
                      <a:pt x="11686" y="4918"/>
                      <a:pt x="11889" y="4775"/>
                    </a:cubicBezTo>
                    <a:cubicBezTo>
                      <a:pt x="12365" y="4513"/>
                      <a:pt x="12877" y="4394"/>
                      <a:pt x="13413" y="4370"/>
                    </a:cubicBezTo>
                    <a:close/>
                    <a:moveTo>
                      <a:pt x="7103" y="0"/>
                    </a:moveTo>
                    <a:cubicBezTo>
                      <a:pt x="4249" y="0"/>
                      <a:pt x="1320" y="1266"/>
                      <a:pt x="125" y="3905"/>
                    </a:cubicBezTo>
                    <a:cubicBezTo>
                      <a:pt x="1" y="4173"/>
                      <a:pt x="216" y="4473"/>
                      <a:pt x="462" y="4473"/>
                    </a:cubicBezTo>
                    <a:cubicBezTo>
                      <a:pt x="544" y="4473"/>
                      <a:pt x="631" y="4439"/>
                      <a:pt x="709" y="4358"/>
                    </a:cubicBezTo>
                    <a:cubicBezTo>
                      <a:pt x="2530" y="2457"/>
                      <a:pt x="4340" y="883"/>
                      <a:pt x="7075" y="883"/>
                    </a:cubicBezTo>
                    <a:cubicBezTo>
                      <a:pt x="7201" y="883"/>
                      <a:pt x="7329" y="886"/>
                      <a:pt x="7460" y="893"/>
                    </a:cubicBezTo>
                    <a:cubicBezTo>
                      <a:pt x="8865" y="953"/>
                      <a:pt x="10258" y="1405"/>
                      <a:pt x="11424" y="2203"/>
                    </a:cubicBezTo>
                    <a:cubicBezTo>
                      <a:pt x="11984" y="2584"/>
                      <a:pt x="12532" y="3048"/>
                      <a:pt x="12948" y="3596"/>
                    </a:cubicBezTo>
                    <a:cubicBezTo>
                      <a:pt x="11972" y="3727"/>
                      <a:pt x="11079" y="4156"/>
                      <a:pt x="10484" y="4989"/>
                    </a:cubicBezTo>
                    <a:cubicBezTo>
                      <a:pt x="9370" y="6558"/>
                      <a:pt x="10836" y="7722"/>
                      <a:pt x="12322" y="7722"/>
                    </a:cubicBezTo>
                    <a:cubicBezTo>
                      <a:pt x="12504" y="7722"/>
                      <a:pt x="12687" y="7704"/>
                      <a:pt x="12865" y="7668"/>
                    </a:cubicBezTo>
                    <a:cubicBezTo>
                      <a:pt x="12972" y="7644"/>
                      <a:pt x="13020" y="7513"/>
                      <a:pt x="12984" y="7406"/>
                    </a:cubicBezTo>
                    <a:cubicBezTo>
                      <a:pt x="13830" y="7192"/>
                      <a:pt x="14484" y="6453"/>
                      <a:pt x="14532" y="5465"/>
                    </a:cubicBezTo>
                    <a:cubicBezTo>
                      <a:pt x="14556" y="5108"/>
                      <a:pt x="14508" y="4751"/>
                      <a:pt x="14401" y="4417"/>
                    </a:cubicBezTo>
                    <a:lnTo>
                      <a:pt x="14401" y="4417"/>
                    </a:lnTo>
                    <a:cubicBezTo>
                      <a:pt x="14627" y="4453"/>
                      <a:pt x="14842" y="4489"/>
                      <a:pt x="15044" y="4548"/>
                    </a:cubicBezTo>
                    <a:cubicBezTo>
                      <a:pt x="16878" y="5025"/>
                      <a:pt x="18390" y="6334"/>
                      <a:pt x="19425" y="7870"/>
                    </a:cubicBezTo>
                    <a:cubicBezTo>
                      <a:pt x="21581" y="11097"/>
                      <a:pt x="21497" y="15264"/>
                      <a:pt x="19890" y="18681"/>
                    </a:cubicBezTo>
                    <a:cubicBezTo>
                      <a:pt x="19800" y="18878"/>
                      <a:pt x="19958" y="19052"/>
                      <a:pt x="20120" y="19052"/>
                    </a:cubicBezTo>
                    <a:cubicBezTo>
                      <a:pt x="20193" y="19052"/>
                      <a:pt x="20267" y="19016"/>
                      <a:pt x="20318" y="18931"/>
                    </a:cubicBezTo>
                    <a:cubicBezTo>
                      <a:pt x="23188" y="14145"/>
                      <a:pt x="21985" y="7025"/>
                      <a:pt x="16770" y="4310"/>
                    </a:cubicBezTo>
                    <a:cubicBezTo>
                      <a:pt x="15996" y="3905"/>
                      <a:pt x="15008" y="3620"/>
                      <a:pt x="14020" y="3560"/>
                    </a:cubicBezTo>
                    <a:cubicBezTo>
                      <a:pt x="13329" y="2370"/>
                      <a:pt x="12044" y="1405"/>
                      <a:pt x="10924" y="846"/>
                    </a:cubicBezTo>
                    <a:cubicBezTo>
                      <a:pt x="9797" y="286"/>
                      <a:pt x="8459" y="0"/>
                      <a:pt x="710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grpSp>
            <p:nvGrpSpPr>
              <p:cNvPr id="24" name="Google Shape;421;p21">
                <a:extLst>
                  <a:ext uri="{FF2B5EF4-FFF2-40B4-BE49-F238E27FC236}">
                    <a16:creationId xmlns:a16="http://schemas.microsoft.com/office/drawing/2014/main" id="{2FCAA186-7DBC-4379-97E1-20298EA82C67}"/>
                  </a:ext>
                </a:extLst>
              </p:cNvPr>
              <p:cNvGrpSpPr/>
              <p:nvPr/>
            </p:nvGrpSpPr>
            <p:grpSpPr>
              <a:xfrm>
                <a:off x="1794266" y="1263013"/>
                <a:ext cx="1068777" cy="951244"/>
                <a:chOff x="2390500" y="577213"/>
                <a:chExt cx="1068777" cy="951244"/>
              </a:xfrm>
            </p:grpSpPr>
            <p:sp>
              <p:nvSpPr>
                <p:cNvPr id="28" name="Google Shape;422;p21">
                  <a:extLst>
                    <a:ext uri="{FF2B5EF4-FFF2-40B4-BE49-F238E27FC236}">
                      <a16:creationId xmlns:a16="http://schemas.microsoft.com/office/drawing/2014/main" id="{1B53EB53-3E78-426C-A1C1-EEFE3B7DA330}"/>
                    </a:ext>
                  </a:extLst>
                </p:cNvPr>
                <p:cNvSpPr/>
                <p:nvPr/>
              </p:nvSpPr>
              <p:spPr>
                <a:xfrm>
                  <a:off x="2419204" y="578330"/>
                  <a:ext cx="986235" cy="9152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731" h="28521" extrusionOk="0">
                      <a:moveTo>
                        <a:pt x="15459" y="1"/>
                      </a:moveTo>
                      <a:cubicBezTo>
                        <a:pt x="11531" y="1"/>
                        <a:pt x="7626" y="1524"/>
                        <a:pt x="4918" y="4506"/>
                      </a:cubicBezTo>
                      <a:cubicBezTo>
                        <a:pt x="1299" y="8495"/>
                        <a:pt x="1" y="14412"/>
                        <a:pt x="1954" y="19484"/>
                      </a:cubicBezTo>
                      <a:cubicBezTo>
                        <a:pt x="4048" y="24885"/>
                        <a:pt x="9152" y="28521"/>
                        <a:pt x="14886" y="28521"/>
                      </a:cubicBezTo>
                      <a:cubicBezTo>
                        <a:pt x="15346" y="28521"/>
                        <a:pt x="15810" y="28497"/>
                        <a:pt x="16277" y="28450"/>
                      </a:cubicBezTo>
                      <a:lnTo>
                        <a:pt x="16301" y="28450"/>
                      </a:lnTo>
                      <a:cubicBezTo>
                        <a:pt x="18146" y="28235"/>
                        <a:pt x="19920" y="27807"/>
                        <a:pt x="21563" y="27068"/>
                      </a:cubicBezTo>
                      <a:cubicBezTo>
                        <a:pt x="21587" y="27056"/>
                        <a:pt x="21623" y="27045"/>
                        <a:pt x="21658" y="27033"/>
                      </a:cubicBezTo>
                      <a:cubicBezTo>
                        <a:pt x="21789" y="26973"/>
                        <a:pt x="21908" y="26914"/>
                        <a:pt x="22027" y="26854"/>
                      </a:cubicBezTo>
                      <a:cubicBezTo>
                        <a:pt x="22099" y="26818"/>
                        <a:pt x="22170" y="26783"/>
                        <a:pt x="22242" y="26747"/>
                      </a:cubicBezTo>
                      <a:cubicBezTo>
                        <a:pt x="23301" y="26211"/>
                        <a:pt x="24302" y="25532"/>
                        <a:pt x="25230" y="24687"/>
                      </a:cubicBezTo>
                      <a:cubicBezTo>
                        <a:pt x="27671" y="22473"/>
                        <a:pt x="29231" y="19532"/>
                        <a:pt x="29767" y="16281"/>
                      </a:cubicBezTo>
                      <a:cubicBezTo>
                        <a:pt x="30731" y="10316"/>
                        <a:pt x="27290" y="4030"/>
                        <a:pt x="21885" y="1434"/>
                      </a:cubicBezTo>
                      <a:cubicBezTo>
                        <a:pt x="21766" y="1375"/>
                        <a:pt x="21646" y="1327"/>
                        <a:pt x="21516" y="1268"/>
                      </a:cubicBezTo>
                      <a:cubicBezTo>
                        <a:pt x="20527" y="994"/>
                        <a:pt x="19527" y="648"/>
                        <a:pt x="18527" y="315"/>
                      </a:cubicBezTo>
                      <a:cubicBezTo>
                        <a:pt x="17517" y="105"/>
                        <a:pt x="16487" y="1"/>
                        <a:pt x="15459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0" tIns="0" rIns="0" bIns="0" anchor="ctr" anchorCtr="0">
                  <a:noAutofit/>
                </a:bodyPr>
                <a:lstStyle/>
                <a:p>
                  <a:pPr algn="ctr"/>
                  <a:r>
                    <a:rPr lang="en" sz="2000" dirty="0">
                      <a:solidFill>
                        <a:srgbClr val="FFFFFF"/>
                      </a:solidFill>
                      <a:latin typeface="Fira Sans Extra Condensed Medium"/>
                      <a:ea typeface="Fira Sans Extra Condensed Medium"/>
                      <a:cs typeface="Fira Sans Extra Condensed Medium"/>
                      <a:sym typeface="Fira Sans Extra Condensed Medium"/>
                    </a:rPr>
                    <a:t>Giới thiệu đề tài</a:t>
                  </a:r>
                  <a:endParaRPr sz="2000" dirty="0">
                    <a:solidFill>
                      <a:srgbClr val="FFFFFF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endParaRPr>
                </a:p>
              </p:txBody>
            </p:sp>
            <p:sp>
              <p:nvSpPr>
                <p:cNvPr id="29" name="Google Shape;423;p21">
                  <a:extLst>
                    <a:ext uri="{FF2B5EF4-FFF2-40B4-BE49-F238E27FC236}">
                      <a16:creationId xmlns:a16="http://schemas.microsoft.com/office/drawing/2014/main" id="{2C46ED54-30BD-4713-8FE2-3BD912690ED8}"/>
                    </a:ext>
                  </a:extLst>
                </p:cNvPr>
                <p:cNvSpPr/>
                <p:nvPr/>
              </p:nvSpPr>
              <p:spPr>
                <a:xfrm>
                  <a:off x="2390500" y="577213"/>
                  <a:ext cx="1068777" cy="9512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303" h="29643" extrusionOk="0">
                      <a:moveTo>
                        <a:pt x="25111" y="3132"/>
                      </a:moveTo>
                      <a:lnTo>
                        <a:pt x="25111" y="3132"/>
                      </a:lnTo>
                      <a:cubicBezTo>
                        <a:pt x="25409" y="3334"/>
                        <a:pt x="25706" y="3537"/>
                        <a:pt x="26004" y="3763"/>
                      </a:cubicBezTo>
                      <a:cubicBezTo>
                        <a:pt x="25885" y="3691"/>
                        <a:pt x="25766" y="3620"/>
                        <a:pt x="25647" y="3560"/>
                      </a:cubicBezTo>
                      <a:cubicBezTo>
                        <a:pt x="25468" y="3406"/>
                        <a:pt x="25290" y="3263"/>
                        <a:pt x="25111" y="3132"/>
                      </a:cubicBezTo>
                      <a:close/>
                      <a:moveTo>
                        <a:pt x="30683" y="17336"/>
                      </a:moveTo>
                      <a:lnTo>
                        <a:pt x="30683" y="17336"/>
                      </a:lnTo>
                      <a:cubicBezTo>
                        <a:pt x="30647" y="17562"/>
                        <a:pt x="30600" y="17788"/>
                        <a:pt x="30540" y="18015"/>
                      </a:cubicBezTo>
                      <a:cubicBezTo>
                        <a:pt x="30528" y="17991"/>
                        <a:pt x="30504" y="17967"/>
                        <a:pt x="30493" y="17943"/>
                      </a:cubicBezTo>
                      <a:cubicBezTo>
                        <a:pt x="30552" y="17741"/>
                        <a:pt x="30624" y="17538"/>
                        <a:pt x="30683" y="17336"/>
                      </a:cubicBezTo>
                      <a:close/>
                      <a:moveTo>
                        <a:pt x="15554" y="365"/>
                      </a:moveTo>
                      <a:cubicBezTo>
                        <a:pt x="16582" y="365"/>
                        <a:pt x="17612" y="469"/>
                        <a:pt x="18622" y="679"/>
                      </a:cubicBezTo>
                      <a:cubicBezTo>
                        <a:pt x="19622" y="1024"/>
                        <a:pt x="20622" y="1358"/>
                        <a:pt x="21611" y="1632"/>
                      </a:cubicBezTo>
                      <a:cubicBezTo>
                        <a:pt x="21741" y="1691"/>
                        <a:pt x="21861" y="1739"/>
                        <a:pt x="21980" y="1798"/>
                      </a:cubicBezTo>
                      <a:cubicBezTo>
                        <a:pt x="27385" y="4394"/>
                        <a:pt x="30826" y="10680"/>
                        <a:pt x="29862" y="16645"/>
                      </a:cubicBezTo>
                      <a:cubicBezTo>
                        <a:pt x="29326" y="19896"/>
                        <a:pt x="27766" y="22837"/>
                        <a:pt x="25325" y="25051"/>
                      </a:cubicBezTo>
                      <a:cubicBezTo>
                        <a:pt x="24397" y="25896"/>
                        <a:pt x="23396" y="26575"/>
                        <a:pt x="22337" y="27111"/>
                      </a:cubicBezTo>
                      <a:cubicBezTo>
                        <a:pt x="22265" y="27147"/>
                        <a:pt x="22194" y="27182"/>
                        <a:pt x="22122" y="27218"/>
                      </a:cubicBezTo>
                      <a:cubicBezTo>
                        <a:pt x="22003" y="27278"/>
                        <a:pt x="21884" y="27337"/>
                        <a:pt x="21753" y="27397"/>
                      </a:cubicBezTo>
                      <a:cubicBezTo>
                        <a:pt x="21718" y="27409"/>
                        <a:pt x="21682" y="27420"/>
                        <a:pt x="21658" y="27432"/>
                      </a:cubicBezTo>
                      <a:cubicBezTo>
                        <a:pt x="20015" y="28171"/>
                        <a:pt x="18241" y="28599"/>
                        <a:pt x="16396" y="28814"/>
                      </a:cubicBezTo>
                      <a:lnTo>
                        <a:pt x="16372" y="28814"/>
                      </a:lnTo>
                      <a:cubicBezTo>
                        <a:pt x="15905" y="28861"/>
                        <a:pt x="15441" y="28885"/>
                        <a:pt x="14981" y="28885"/>
                      </a:cubicBezTo>
                      <a:cubicBezTo>
                        <a:pt x="9247" y="28885"/>
                        <a:pt x="4143" y="25249"/>
                        <a:pt x="2049" y="19848"/>
                      </a:cubicBezTo>
                      <a:cubicBezTo>
                        <a:pt x="96" y="14776"/>
                        <a:pt x="1394" y="8859"/>
                        <a:pt x="5013" y="4870"/>
                      </a:cubicBezTo>
                      <a:cubicBezTo>
                        <a:pt x="7721" y="1888"/>
                        <a:pt x="11626" y="365"/>
                        <a:pt x="15554" y="365"/>
                      </a:cubicBezTo>
                      <a:close/>
                      <a:moveTo>
                        <a:pt x="15485" y="1"/>
                      </a:moveTo>
                      <a:cubicBezTo>
                        <a:pt x="12349" y="1"/>
                        <a:pt x="9220" y="954"/>
                        <a:pt x="6680" y="2894"/>
                      </a:cubicBezTo>
                      <a:cubicBezTo>
                        <a:pt x="2215" y="6311"/>
                        <a:pt x="1" y="12300"/>
                        <a:pt x="1156" y="17800"/>
                      </a:cubicBezTo>
                      <a:cubicBezTo>
                        <a:pt x="1787" y="20789"/>
                        <a:pt x="3334" y="23432"/>
                        <a:pt x="5454" y="25420"/>
                      </a:cubicBezTo>
                      <a:cubicBezTo>
                        <a:pt x="5454" y="25420"/>
                        <a:pt x="5466" y="25432"/>
                        <a:pt x="5466" y="25444"/>
                      </a:cubicBezTo>
                      <a:cubicBezTo>
                        <a:pt x="8406" y="28194"/>
                        <a:pt x="12391" y="29643"/>
                        <a:pt x="16359" y="29643"/>
                      </a:cubicBezTo>
                      <a:cubicBezTo>
                        <a:pt x="19350" y="29643"/>
                        <a:pt x="22332" y="28820"/>
                        <a:pt x="24849" y="27111"/>
                      </a:cubicBezTo>
                      <a:cubicBezTo>
                        <a:pt x="30850" y="23027"/>
                        <a:pt x="33302" y="13966"/>
                        <a:pt x="29742" y="7525"/>
                      </a:cubicBezTo>
                      <a:cubicBezTo>
                        <a:pt x="27873" y="4132"/>
                        <a:pt x="24611" y="1751"/>
                        <a:pt x="20825" y="953"/>
                      </a:cubicBezTo>
                      <a:cubicBezTo>
                        <a:pt x="20622" y="882"/>
                        <a:pt x="20420" y="810"/>
                        <a:pt x="20206" y="739"/>
                      </a:cubicBezTo>
                      <a:cubicBezTo>
                        <a:pt x="18682" y="248"/>
                        <a:pt x="17083" y="1"/>
                        <a:pt x="15485" y="1"/>
                      </a:cubicBezTo>
                      <a:close/>
                    </a:path>
                  </a:pathLst>
                </a:custGeom>
                <a:solidFill>
                  <a:srgbClr val="1C1C1B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1867"/>
                </a:p>
              </p:txBody>
            </p:sp>
          </p:grpSp>
          <p:grpSp>
            <p:nvGrpSpPr>
              <p:cNvPr id="25" name="Google Shape;424;p21">
                <a:extLst>
                  <a:ext uri="{FF2B5EF4-FFF2-40B4-BE49-F238E27FC236}">
                    <a16:creationId xmlns:a16="http://schemas.microsoft.com/office/drawing/2014/main" id="{518EAB2E-CECD-4582-BDB6-C5AAC886A05C}"/>
                  </a:ext>
                </a:extLst>
              </p:cNvPr>
              <p:cNvGrpSpPr/>
              <p:nvPr/>
            </p:nvGrpSpPr>
            <p:grpSpPr>
              <a:xfrm>
                <a:off x="3247130" y="1721750"/>
                <a:ext cx="568968" cy="525698"/>
                <a:chOff x="3663980" y="1348375"/>
                <a:chExt cx="568968" cy="525698"/>
              </a:xfrm>
            </p:grpSpPr>
            <p:sp>
              <p:nvSpPr>
                <p:cNvPr id="26" name="Google Shape;425;p21">
                  <a:extLst>
                    <a:ext uri="{FF2B5EF4-FFF2-40B4-BE49-F238E27FC236}">
                      <a16:creationId xmlns:a16="http://schemas.microsoft.com/office/drawing/2014/main" id="{0F048201-BFF9-4064-856D-6500E7674374}"/>
                    </a:ext>
                  </a:extLst>
                </p:cNvPr>
                <p:cNvSpPr/>
                <p:nvPr/>
              </p:nvSpPr>
              <p:spPr>
                <a:xfrm>
                  <a:off x="3663980" y="1348375"/>
                  <a:ext cx="568968" cy="5256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729" h="16382" extrusionOk="0">
                      <a:moveTo>
                        <a:pt x="8933" y="471"/>
                      </a:moveTo>
                      <a:cubicBezTo>
                        <a:pt x="11495" y="471"/>
                        <a:pt x="13532" y="1946"/>
                        <a:pt x="14693" y="4009"/>
                      </a:cubicBezTo>
                      <a:cubicBezTo>
                        <a:pt x="14823" y="4413"/>
                        <a:pt x="15038" y="4842"/>
                        <a:pt x="15252" y="5235"/>
                      </a:cubicBezTo>
                      <a:cubicBezTo>
                        <a:pt x="15585" y="6164"/>
                        <a:pt x="15764" y="7164"/>
                        <a:pt x="15752" y="8164"/>
                      </a:cubicBezTo>
                      <a:cubicBezTo>
                        <a:pt x="15705" y="12152"/>
                        <a:pt x="12335" y="15129"/>
                        <a:pt x="8549" y="15558"/>
                      </a:cubicBezTo>
                      <a:lnTo>
                        <a:pt x="8525" y="15558"/>
                      </a:lnTo>
                      <a:cubicBezTo>
                        <a:pt x="8501" y="15558"/>
                        <a:pt x="8478" y="15558"/>
                        <a:pt x="8454" y="15558"/>
                      </a:cubicBezTo>
                      <a:cubicBezTo>
                        <a:pt x="4284" y="15558"/>
                        <a:pt x="904" y="12438"/>
                        <a:pt x="786" y="8176"/>
                      </a:cubicBezTo>
                      <a:cubicBezTo>
                        <a:pt x="726" y="6140"/>
                        <a:pt x="1405" y="3997"/>
                        <a:pt x="2822" y="2520"/>
                      </a:cubicBezTo>
                      <a:cubicBezTo>
                        <a:pt x="4406" y="865"/>
                        <a:pt x="6620" y="508"/>
                        <a:pt x="8811" y="472"/>
                      </a:cubicBezTo>
                      <a:cubicBezTo>
                        <a:pt x="8852" y="472"/>
                        <a:pt x="8892" y="471"/>
                        <a:pt x="8933" y="471"/>
                      </a:cubicBezTo>
                      <a:close/>
                      <a:moveTo>
                        <a:pt x="8515" y="1"/>
                      </a:moveTo>
                      <a:cubicBezTo>
                        <a:pt x="7080" y="1"/>
                        <a:pt x="5635" y="337"/>
                        <a:pt x="4382" y="973"/>
                      </a:cubicBezTo>
                      <a:cubicBezTo>
                        <a:pt x="1369" y="2485"/>
                        <a:pt x="0" y="6176"/>
                        <a:pt x="548" y="9366"/>
                      </a:cubicBezTo>
                      <a:cubicBezTo>
                        <a:pt x="929" y="11652"/>
                        <a:pt x="2322" y="13617"/>
                        <a:pt x="4215" y="14760"/>
                      </a:cubicBezTo>
                      <a:cubicBezTo>
                        <a:pt x="5763" y="15821"/>
                        <a:pt x="7545" y="16381"/>
                        <a:pt x="9299" y="16381"/>
                      </a:cubicBezTo>
                      <a:cubicBezTo>
                        <a:pt x="11833" y="16381"/>
                        <a:pt x="14310" y="15212"/>
                        <a:pt x="15943" y="12700"/>
                      </a:cubicBezTo>
                      <a:cubicBezTo>
                        <a:pt x="16002" y="12605"/>
                        <a:pt x="16062" y="12498"/>
                        <a:pt x="16133" y="12391"/>
                      </a:cubicBezTo>
                      <a:cubicBezTo>
                        <a:pt x="16609" y="11760"/>
                        <a:pt x="16931" y="10938"/>
                        <a:pt x="17133" y="10057"/>
                      </a:cubicBezTo>
                      <a:cubicBezTo>
                        <a:pt x="17669" y="8247"/>
                        <a:pt x="17729" y="6223"/>
                        <a:pt x="17026" y="4580"/>
                      </a:cubicBezTo>
                      <a:cubicBezTo>
                        <a:pt x="15883" y="1865"/>
                        <a:pt x="13002" y="615"/>
                        <a:pt x="10299" y="20"/>
                      </a:cubicBezTo>
                      <a:cubicBezTo>
                        <a:pt x="10283" y="16"/>
                        <a:pt x="10268" y="15"/>
                        <a:pt x="10253" y="15"/>
                      </a:cubicBezTo>
                      <a:cubicBezTo>
                        <a:pt x="10171" y="15"/>
                        <a:pt x="10115" y="68"/>
                        <a:pt x="10085" y="139"/>
                      </a:cubicBezTo>
                      <a:cubicBezTo>
                        <a:pt x="9569" y="46"/>
                        <a:pt x="9043" y="1"/>
                        <a:pt x="8515" y="1"/>
                      </a:cubicBezTo>
                      <a:close/>
                    </a:path>
                  </a:pathLst>
                </a:custGeom>
                <a:solidFill>
                  <a:srgbClr val="1C1C1B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1867"/>
                </a:p>
              </p:txBody>
            </p:sp>
            <p:sp>
              <p:nvSpPr>
                <p:cNvPr id="27" name="Google Shape;426;p21">
                  <a:extLst>
                    <a:ext uri="{FF2B5EF4-FFF2-40B4-BE49-F238E27FC236}">
                      <a16:creationId xmlns:a16="http://schemas.microsoft.com/office/drawing/2014/main" id="{A156110F-F59E-44BB-B339-8AFDB5C1449E}"/>
                    </a:ext>
                  </a:extLst>
                </p:cNvPr>
                <p:cNvSpPr/>
                <p:nvPr/>
              </p:nvSpPr>
              <p:spPr>
                <a:xfrm>
                  <a:off x="3687278" y="1363490"/>
                  <a:ext cx="482607" cy="4841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38" h="15087" extrusionOk="0">
                      <a:moveTo>
                        <a:pt x="8207" y="0"/>
                      </a:moveTo>
                      <a:cubicBezTo>
                        <a:pt x="8166" y="0"/>
                        <a:pt x="8126" y="1"/>
                        <a:pt x="8085" y="1"/>
                      </a:cubicBezTo>
                      <a:cubicBezTo>
                        <a:pt x="5894" y="37"/>
                        <a:pt x="3680" y="394"/>
                        <a:pt x="2096" y="2049"/>
                      </a:cubicBezTo>
                      <a:cubicBezTo>
                        <a:pt x="679" y="3526"/>
                        <a:pt x="0" y="5669"/>
                        <a:pt x="60" y="7705"/>
                      </a:cubicBezTo>
                      <a:cubicBezTo>
                        <a:pt x="178" y="11967"/>
                        <a:pt x="3558" y="15087"/>
                        <a:pt x="7728" y="15087"/>
                      </a:cubicBezTo>
                      <a:cubicBezTo>
                        <a:pt x="7752" y="15087"/>
                        <a:pt x="7775" y="15087"/>
                        <a:pt x="7799" y="15087"/>
                      </a:cubicBezTo>
                      <a:lnTo>
                        <a:pt x="7823" y="15087"/>
                      </a:lnTo>
                      <a:cubicBezTo>
                        <a:pt x="11609" y="14658"/>
                        <a:pt x="14979" y="11681"/>
                        <a:pt x="15026" y="7693"/>
                      </a:cubicBezTo>
                      <a:cubicBezTo>
                        <a:pt x="15038" y="6693"/>
                        <a:pt x="14859" y="5693"/>
                        <a:pt x="14526" y="4764"/>
                      </a:cubicBezTo>
                      <a:cubicBezTo>
                        <a:pt x="14312" y="4371"/>
                        <a:pt x="14097" y="3942"/>
                        <a:pt x="13967" y="3538"/>
                      </a:cubicBezTo>
                      <a:cubicBezTo>
                        <a:pt x="12806" y="1475"/>
                        <a:pt x="10769" y="0"/>
                        <a:pt x="820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0" tIns="0" rIns="0" bIns="0" anchor="ctr" anchorCtr="0">
                  <a:noAutofit/>
                </a:bodyPr>
                <a:lstStyle/>
                <a:p>
                  <a:pPr algn="ctr"/>
                  <a:r>
                    <a:rPr lang="en" sz="2400">
                      <a:solidFill>
                        <a:srgbClr val="FFFFFF"/>
                      </a:solidFill>
                      <a:latin typeface="Fira Sans Extra Condensed Medium"/>
                      <a:ea typeface="Fira Sans Extra Condensed Medium"/>
                      <a:cs typeface="Fira Sans Extra Condensed Medium"/>
                      <a:sym typeface="Fira Sans Extra Condensed Medium"/>
                    </a:rPr>
                    <a:t>01</a:t>
                  </a:r>
                  <a:endParaRPr sz="2400">
                    <a:solidFill>
                      <a:srgbClr val="FFFFFF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endParaRPr>
                </a:p>
              </p:txBody>
            </p:sp>
          </p:grpSp>
        </p:grpSp>
        <p:grpSp>
          <p:nvGrpSpPr>
            <p:cNvPr id="30" name="Google Shape;427;p21">
              <a:extLst>
                <a:ext uri="{FF2B5EF4-FFF2-40B4-BE49-F238E27FC236}">
                  <a16:creationId xmlns:a16="http://schemas.microsoft.com/office/drawing/2014/main" id="{2F12E2D0-CC2D-4F93-87CB-FFE57C9A9BCB}"/>
                </a:ext>
              </a:extLst>
            </p:cNvPr>
            <p:cNvGrpSpPr/>
            <p:nvPr/>
          </p:nvGrpSpPr>
          <p:grpSpPr>
            <a:xfrm>
              <a:off x="6556828" y="3683573"/>
              <a:ext cx="3258903" cy="2154095"/>
              <a:chOff x="4917621" y="2762679"/>
              <a:chExt cx="2444177" cy="1615571"/>
            </a:xfrm>
          </p:grpSpPr>
          <p:sp>
            <p:nvSpPr>
              <p:cNvPr id="31" name="Google Shape;428;p21">
                <a:extLst>
                  <a:ext uri="{FF2B5EF4-FFF2-40B4-BE49-F238E27FC236}">
                    <a16:creationId xmlns:a16="http://schemas.microsoft.com/office/drawing/2014/main" id="{94B9078C-B148-44DE-9DD3-788088861925}"/>
                  </a:ext>
                </a:extLst>
              </p:cNvPr>
              <p:cNvSpPr/>
              <p:nvPr/>
            </p:nvSpPr>
            <p:spPr>
              <a:xfrm rot="-1071036">
                <a:off x="4917621" y="2762679"/>
                <a:ext cx="720572" cy="567532"/>
              </a:xfrm>
              <a:custGeom>
                <a:avLst/>
                <a:gdLst/>
                <a:ahLst/>
                <a:cxnLst/>
                <a:rect l="l" t="t" r="r" b="b"/>
                <a:pathLst>
                  <a:path w="22453" h="17686" extrusionOk="0">
                    <a:moveTo>
                      <a:pt x="15166" y="4802"/>
                    </a:moveTo>
                    <a:cubicBezTo>
                      <a:pt x="15499" y="4898"/>
                      <a:pt x="15809" y="5029"/>
                      <a:pt x="16107" y="5195"/>
                    </a:cubicBezTo>
                    <a:cubicBezTo>
                      <a:pt x="15825" y="5983"/>
                      <a:pt x="15075" y="6558"/>
                      <a:pt x="14159" y="6558"/>
                    </a:cubicBezTo>
                    <a:cubicBezTo>
                      <a:pt x="14106" y="6558"/>
                      <a:pt x="14053" y="6556"/>
                      <a:pt x="13999" y="6553"/>
                    </a:cubicBezTo>
                    <a:cubicBezTo>
                      <a:pt x="13994" y="6552"/>
                      <a:pt x="13989" y="6552"/>
                      <a:pt x="13984" y="6552"/>
                    </a:cubicBezTo>
                    <a:cubicBezTo>
                      <a:pt x="13888" y="6552"/>
                      <a:pt x="13846" y="6663"/>
                      <a:pt x="13880" y="6731"/>
                    </a:cubicBezTo>
                    <a:cubicBezTo>
                      <a:pt x="13868" y="6731"/>
                      <a:pt x="13856" y="6719"/>
                      <a:pt x="13844" y="6719"/>
                    </a:cubicBezTo>
                    <a:cubicBezTo>
                      <a:pt x="12904" y="5719"/>
                      <a:pt x="13344" y="5076"/>
                      <a:pt x="15166" y="4802"/>
                    </a:cubicBezTo>
                    <a:close/>
                    <a:moveTo>
                      <a:pt x="9696" y="0"/>
                    </a:moveTo>
                    <a:cubicBezTo>
                      <a:pt x="5931" y="0"/>
                      <a:pt x="1766" y="1421"/>
                      <a:pt x="81" y="4564"/>
                    </a:cubicBezTo>
                    <a:cubicBezTo>
                      <a:pt x="0" y="4698"/>
                      <a:pt x="121" y="4845"/>
                      <a:pt x="252" y="4845"/>
                    </a:cubicBezTo>
                    <a:cubicBezTo>
                      <a:pt x="295" y="4845"/>
                      <a:pt x="340" y="4829"/>
                      <a:pt x="378" y="4790"/>
                    </a:cubicBezTo>
                    <a:cubicBezTo>
                      <a:pt x="2783" y="2314"/>
                      <a:pt x="5867" y="921"/>
                      <a:pt x="9344" y="826"/>
                    </a:cubicBezTo>
                    <a:cubicBezTo>
                      <a:pt x="9505" y="821"/>
                      <a:pt x="9667" y="819"/>
                      <a:pt x="9830" y="819"/>
                    </a:cubicBezTo>
                    <a:cubicBezTo>
                      <a:pt x="11346" y="819"/>
                      <a:pt x="12940" y="1033"/>
                      <a:pt x="14273" y="1742"/>
                    </a:cubicBezTo>
                    <a:cubicBezTo>
                      <a:pt x="15095" y="2183"/>
                      <a:pt x="15880" y="2945"/>
                      <a:pt x="16142" y="3874"/>
                    </a:cubicBezTo>
                    <a:cubicBezTo>
                      <a:pt x="16178" y="4005"/>
                      <a:pt x="16202" y="4147"/>
                      <a:pt x="16214" y="4278"/>
                    </a:cubicBezTo>
                    <a:cubicBezTo>
                      <a:pt x="15715" y="4039"/>
                      <a:pt x="15194" y="3883"/>
                      <a:pt x="14682" y="3883"/>
                    </a:cubicBezTo>
                    <a:cubicBezTo>
                      <a:pt x="14228" y="3883"/>
                      <a:pt x="13782" y="4006"/>
                      <a:pt x="13368" y="4302"/>
                    </a:cubicBezTo>
                    <a:cubicBezTo>
                      <a:pt x="12213" y="5124"/>
                      <a:pt x="12463" y="6564"/>
                      <a:pt x="13725" y="7005"/>
                    </a:cubicBezTo>
                    <a:cubicBezTo>
                      <a:pt x="13739" y="7009"/>
                      <a:pt x="13753" y="7011"/>
                      <a:pt x="13766" y="7011"/>
                    </a:cubicBezTo>
                    <a:cubicBezTo>
                      <a:pt x="13875" y="7011"/>
                      <a:pt x="13948" y="6888"/>
                      <a:pt x="13916" y="6803"/>
                    </a:cubicBezTo>
                    <a:lnTo>
                      <a:pt x="13916" y="6803"/>
                    </a:lnTo>
                    <a:cubicBezTo>
                      <a:pt x="13928" y="6803"/>
                      <a:pt x="13940" y="6814"/>
                      <a:pt x="13963" y="6814"/>
                    </a:cubicBezTo>
                    <a:cubicBezTo>
                      <a:pt x="14142" y="6862"/>
                      <a:pt x="14320" y="6884"/>
                      <a:pt x="14495" y="6884"/>
                    </a:cubicBezTo>
                    <a:cubicBezTo>
                      <a:pt x="15384" y="6884"/>
                      <a:pt x="16201" y="6312"/>
                      <a:pt x="16619" y="5517"/>
                    </a:cubicBezTo>
                    <a:cubicBezTo>
                      <a:pt x="17000" y="5779"/>
                      <a:pt x="17369" y="6088"/>
                      <a:pt x="17702" y="6410"/>
                    </a:cubicBezTo>
                    <a:cubicBezTo>
                      <a:pt x="18631" y="7315"/>
                      <a:pt x="19357" y="8434"/>
                      <a:pt x="19809" y="9660"/>
                    </a:cubicBezTo>
                    <a:cubicBezTo>
                      <a:pt x="20762" y="12279"/>
                      <a:pt x="20179" y="14613"/>
                      <a:pt x="19131" y="17078"/>
                    </a:cubicBezTo>
                    <a:cubicBezTo>
                      <a:pt x="18984" y="17413"/>
                      <a:pt x="19218" y="17686"/>
                      <a:pt x="19483" y="17686"/>
                    </a:cubicBezTo>
                    <a:cubicBezTo>
                      <a:pt x="19605" y="17686"/>
                      <a:pt x="19732" y="17629"/>
                      <a:pt x="19833" y="17494"/>
                    </a:cubicBezTo>
                    <a:cubicBezTo>
                      <a:pt x="22453" y="13922"/>
                      <a:pt x="21262" y="8493"/>
                      <a:pt x="18166" y="5648"/>
                    </a:cubicBezTo>
                    <a:cubicBezTo>
                      <a:pt x="17797" y="5314"/>
                      <a:pt x="17369" y="4957"/>
                      <a:pt x="16880" y="4648"/>
                    </a:cubicBezTo>
                    <a:cubicBezTo>
                      <a:pt x="16880" y="4636"/>
                      <a:pt x="16892" y="4624"/>
                      <a:pt x="16892" y="4600"/>
                    </a:cubicBezTo>
                    <a:cubicBezTo>
                      <a:pt x="17095" y="2552"/>
                      <a:pt x="15190" y="1076"/>
                      <a:pt x="13440" y="528"/>
                    </a:cubicBezTo>
                    <a:cubicBezTo>
                      <a:pt x="12329" y="181"/>
                      <a:pt x="11038" y="0"/>
                      <a:pt x="969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32" name="Google Shape;429;p21">
                <a:extLst>
                  <a:ext uri="{FF2B5EF4-FFF2-40B4-BE49-F238E27FC236}">
                    <a16:creationId xmlns:a16="http://schemas.microsoft.com/office/drawing/2014/main" id="{C43F22BD-D655-491D-AF85-E8ACC714E179}"/>
                  </a:ext>
                </a:extLst>
              </p:cNvPr>
              <p:cNvSpPr/>
              <p:nvPr/>
            </p:nvSpPr>
            <p:spPr>
              <a:xfrm rot="-1682538">
                <a:off x="5907113" y="3333455"/>
                <a:ext cx="594966" cy="518787"/>
              </a:xfrm>
              <a:custGeom>
                <a:avLst/>
                <a:gdLst/>
                <a:ahLst/>
                <a:cxnLst/>
                <a:rect l="l" t="t" r="r" b="b"/>
                <a:pathLst>
                  <a:path w="18539" h="16167" extrusionOk="0">
                    <a:moveTo>
                      <a:pt x="6645" y="9865"/>
                    </a:moveTo>
                    <a:cubicBezTo>
                      <a:pt x="6820" y="9865"/>
                      <a:pt x="6994" y="9919"/>
                      <a:pt x="7156" y="10043"/>
                    </a:cubicBezTo>
                    <a:cubicBezTo>
                      <a:pt x="7120" y="10078"/>
                      <a:pt x="7096" y="10138"/>
                      <a:pt x="7096" y="10198"/>
                    </a:cubicBezTo>
                    <a:cubicBezTo>
                      <a:pt x="7072" y="10495"/>
                      <a:pt x="7191" y="10995"/>
                      <a:pt x="7191" y="11424"/>
                    </a:cubicBezTo>
                    <a:cubicBezTo>
                      <a:pt x="7156" y="11436"/>
                      <a:pt x="7120" y="11460"/>
                      <a:pt x="7084" y="11495"/>
                    </a:cubicBezTo>
                    <a:cubicBezTo>
                      <a:pt x="6620" y="11983"/>
                      <a:pt x="6060" y="12317"/>
                      <a:pt x="5453" y="12472"/>
                    </a:cubicBezTo>
                    <a:cubicBezTo>
                      <a:pt x="5322" y="12210"/>
                      <a:pt x="5227" y="11936"/>
                      <a:pt x="5203" y="11626"/>
                    </a:cubicBezTo>
                    <a:cubicBezTo>
                      <a:pt x="5155" y="10827"/>
                      <a:pt x="5908" y="9865"/>
                      <a:pt x="6645" y="9865"/>
                    </a:cubicBezTo>
                    <a:close/>
                    <a:moveTo>
                      <a:pt x="7213" y="0"/>
                    </a:moveTo>
                    <a:cubicBezTo>
                      <a:pt x="7198" y="0"/>
                      <a:pt x="7183" y="2"/>
                      <a:pt x="7168" y="6"/>
                    </a:cubicBezTo>
                    <a:cubicBezTo>
                      <a:pt x="3370" y="827"/>
                      <a:pt x="0" y="5542"/>
                      <a:pt x="643" y="9424"/>
                    </a:cubicBezTo>
                    <a:cubicBezTo>
                      <a:pt x="905" y="11019"/>
                      <a:pt x="1929" y="12614"/>
                      <a:pt x="3524" y="13126"/>
                    </a:cubicBezTo>
                    <a:cubicBezTo>
                      <a:pt x="3903" y="13259"/>
                      <a:pt x="4296" y="13316"/>
                      <a:pt x="4687" y="13316"/>
                    </a:cubicBezTo>
                    <a:cubicBezTo>
                      <a:pt x="4788" y="13316"/>
                      <a:pt x="4889" y="13312"/>
                      <a:pt x="4989" y="13305"/>
                    </a:cubicBezTo>
                    <a:cubicBezTo>
                      <a:pt x="5144" y="13531"/>
                      <a:pt x="5322" y="13746"/>
                      <a:pt x="5525" y="13924"/>
                    </a:cubicBezTo>
                    <a:cubicBezTo>
                      <a:pt x="7162" y="15438"/>
                      <a:pt x="9621" y="16166"/>
                      <a:pt x="12077" y="16166"/>
                    </a:cubicBezTo>
                    <a:cubicBezTo>
                      <a:pt x="14335" y="16166"/>
                      <a:pt x="16591" y="15551"/>
                      <a:pt x="18205" y="14365"/>
                    </a:cubicBezTo>
                    <a:cubicBezTo>
                      <a:pt x="18539" y="14122"/>
                      <a:pt x="18348" y="13664"/>
                      <a:pt x="18005" y="13664"/>
                    </a:cubicBezTo>
                    <a:cubicBezTo>
                      <a:pt x="17945" y="13664"/>
                      <a:pt x="17880" y="13678"/>
                      <a:pt x="17812" y="13710"/>
                    </a:cubicBezTo>
                    <a:cubicBezTo>
                      <a:pt x="15895" y="14604"/>
                      <a:pt x="14013" y="15226"/>
                      <a:pt x="11984" y="15226"/>
                    </a:cubicBezTo>
                    <a:cubicBezTo>
                      <a:pt x="11366" y="15226"/>
                      <a:pt x="10735" y="15168"/>
                      <a:pt x="10085" y="15043"/>
                    </a:cubicBezTo>
                    <a:cubicBezTo>
                      <a:pt x="8906" y="14817"/>
                      <a:pt x="7715" y="14412"/>
                      <a:pt x="6703" y="13746"/>
                    </a:cubicBezTo>
                    <a:cubicBezTo>
                      <a:pt x="6418" y="13555"/>
                      <a:pt x="6156" y="13341"/>
                      <a:pt x="5917" y="13091"/>
                    </a:cubicBezTo>
                    <a:cubicBezTo>
                      <a:pt x="6477" y="12888"/>
                      <a:pt x="6977" y="12531"/>
                      <a:pt x="7334" y="12019"/>
                    </a:cubicBezTo>
                    <a:cubicBezTo>
                      <a:pt x="7418" y="11948"/>
                      <a:pt x="7501" y="11864"/>
                      <a:pt x="7561" y="11793"/>
                    </a:cubicBezTo>
                    <a:cubicBezTo>
                      <a:pt x="7799" y="11507"/>
                      <a:pt x="7846" y="11067"/>
                      <a:pt x="7799" y="10674"/>
                    </a:cubicBezTo>
                    <a:cubicBezTo>
                      <a:pt x="7846" y="10638"/>
                      <a:pt x="7882" y="10579"/>
                      <a:pt x="7858" y="10519"/>
                    </a:cubicBezTo>
                    <a:cubicBezTo>
                      <a:pt x="7799" y="10376"/>
                      <a:pt x="7727" y="10245"/>
                      <a:pt x="7632" y="10126"/>
                    </a:cubicBezTo>
                    <a:cubicBezTo>
                      <a:pt x="7632" y="10102"/>
                      <a:pt x="7620" y="10078"/>
                      <a:pt x="7608" y="10055"/>
                    </a:cubicBezTo>
                    <a:cubicBezTo>
                      <a:pt x="7572" y="9995"/>
                      <a:pt x="7525" y="9959"/>
                      <a:pt x="7477" y="9936"/>
                    </a:cubicBezTo>
                    <a:cubicBezTo>
                      <a:pt x="7130" y="9581"/>
                      <a:pt x="6646" y="9375"/>
                      <a:pt x="6157" y="9375"/>
                    </a:cubicBezTo>
                    <a:cubicBezTo>
                      <a:pt x="5792" y="9375"/>
                      <a:pt x="5424" y="9490"/>
                      <a:pt x="5108" y="9745"/>
                    </a:cubicBezTo>
                    <a:cubicBezTo>
                      <a:pt x="4215" y="10459"/>
                      <a:pt x="4191" y="11579"/>
                      <a:pt x="4584" y="12555"/>
                    </a:cubicBezTo>
                    <a:cubicBezTo>
                      <a:pt x="3989" y="12519"/>
                      <a:pt x="3393" y="12293"/>
                      <a:pt x="2858" y="11841"/>
                    </a:cubicBezTo>
                    <a:cubicBezTo>
                      <a:pt x="1417" y="10614"/>
                      <a:pt x="1215" y="8590"/>
                      <a:pt x="1679" y="6864"/>
                    </a:cubicBezTo>
                    <a:cubicBezTo>
                      <a:pt x="2465" y="3887"/>
                      <a:pt x="4655" y="1708"/>
                      <a:pt x="7299" y="315"/>
                    </a:cubicBezTo>
                    <a:cubicBezTo>
                      <a:pt x="7463" y="228"/>
                      <a:pt x="7376" y="0"/>
                      <a:pt x="72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grpSp>
            <p:nvGrpSpPr>
              <p:cNvPr id="33" name="Google Shape;430;p21">
                <a:extLst>
                  <a:ext uri="{FF2B5EF4-FFF2-40B4-BE49-F238E27FC236}">
                    <a16:creationId xmlns:a16="http://schemas.microsoft.com/office/drawing/2014/main" id="{261328E6-F411-4DEE-B0C9-7AC1460EACB2}"/>
                  </a:ext>
                </a:extLst>
              </p:cNvPr>
              <p:cNvGrpSpPr/>
              <p:nvPr/>
            </p:nvGrpSpPr>
            <p:grpSpPr>
              <a:xfrm>
                <a:off x="6293021" y="3427005"/>
                <a:ext cx="1068777" cy="951245"/>
                <a:chOff x="5529658" y="3655605"/>
                <a:chExt cx="1068777" cy="951245"/>
              </a:xfrm>
            </p:grpSpPr>
            <p:sp>
              <p:nvSpPr>
                <p:cNvPr id="37" name="Google Shape;431;p21">
                  <a:extLst>
                    <a:ext uri="{FF2B5EF4-FFF2-40B4-BE49-F238E27FC236}">
                      <a16:creationId xmlns:a16="http://schemas.microsoft.com/office/drawing/2014/main" id="{E32F8CF4-F46E-43F0-AAAF-CCFDF30D3363}"/>
                    </a:ext>
                  </a:extLst>
                </p:cNvPr>
                <p:cNvSpPr/>
                <p:nvPr/>
              </p:nvSpPr>
              <p:spPr>
                <a:xfrm>
                  <a:off x="5563719" y="3655605"/>
                  <a:ext cx="986235" cy="9152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731" h="28521" extrusionOk="0">
                      <a:moveTo>
                        <a:pt x="15459" y="0"/>
                      </a:moveTo>
                      <a:cubicBezTo>
                        <a:pt x="11531" y="0"/>
                        <a:pt x="7626" y="1524"/>
                        <a:pt x="4918" y="4506"/>
                      </a:cubicBezTo>
                      <a:cubicBezTo>
                        <a:pt x="1298" y="8494"/>
                        <a:pt x="1" y="14412"/>
                        <a:pt x="1965" y="19484"/>
                      </a:cubicBezTo>
                      <a:cubicBezTo>
                        <a:pt x="4048" y="24884"/>
                        <a:pt x="9152" y="28520"/>
                        <a:pt x="14886" y="28520"/>
                      </a:cubicBezTo>
                      <a:cubicBezTo>
                        <a:pt x="15346" y="28520"/>
                        <a:pt x="15810" y="28497"/>
                        <a:pt x="16277" y="28449"/>
                      </a:cubicBezTo>
                      <a:lnTo>
                        <a:pt x="16300" y="28449"/>
                      </a:lnTo>
                      <a:cubicBezTo>
                        <a:pt x="18146" y="28235"/>
                        <a:pt x="19920" y="27806"/>
                        <a:pt x="21563" y="27068"/>
                      </a:cubicBezTo>
                      <a:cubicBezTo>
                        <a:pt x="21587" y="27056"/>
                        <a:pt x="21622" y="27044"/>
                        <a:pt x="21658" y="27032"/>
                      </a:cubicBezTo>
                      <a:cubicBezTo>
                        <a:pt x="21789" y="26973"/>
                        <a:pt x="21908" y="26913"/>
                        <a:pt x="22039" y="26854"/>
                      </a:cubicBezTo>
                      <a:cubicBezTo>
                        <a:pt x="22099" y="26818"/>
                        <a:pt x="22170" y="26782"/>
                        <a:pt x="22242" y="26746"/>
                      </a:cubicBezTo>
                      <a:cubicBezTo>
                        <a:pt x="23301" y="26211"/>
                        <a:pt x="24313" y="25532"/>
                        <a:pt x="25230" y="24687"/>
                      </a:cubicBezTo>
                      <a:cubicBezTo>
                        <a:pt x="27671" y="22472"/>
                        <a:pt x="29242" y="19531"/>
                        <a:pt x="29766" y="16281"/>
                      </a:cubicBezTo>
                      <a:cubicBezTo>
                        <a:pt x="30731" y="10316"/>
                        <a:pt x="27290" y="4029"/>
                        <a:pt x="21884" y="1434"/>
                      </a:cubicBezTo>
                      <a:cubicBezTo>
                        <a:pt x="21765" y="1374"/>
                        <a:pt x="21646" y="1327"/>
                        <a:pt x="21515" y="1267"/>
                      </a:cubicBezTo>
                      <a:cubicBezTo>
                        <a:pt x="20527" y="993"/>
                        <a:pt x="19527" y="648"/>
                        <a:pt x="18527" y="315"/>
                      </a:cubicBezTo>
                      <a:cubicBezTo>
                        <a:pt x="17517" y="105"/>
                        <a:pt x="16487" y="0"/>
                        <a:pt x="15459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0" tIns="0" rIns="0" bIns="0" anchor="ctr" anchorCtr="0">
                  <a:noAutofit/>
                </a:bodyPr>
                <a:lstStyle/>
                <a:p>
                  <a:pPr algn="ctr"/>
                  <a:r>
                    <a:rPr lang="en" sz="2400" dirty="0">
                      <a:solidFill>
                        <a:srgbClr val="FFFFFF"/>
                      </a:solidFill>
                      <a:latin typeface="Fira Sans Extra Condensed Medium"/>
                      <a:ea typeface="Fira Sans Extra Condensed Medium"/>
                      <a:cs typeface="Fira Sans Extra Condensed Medium"/>
                      <a:sym typeface="Fira Sans Extra Condensed Medium"/>
                    </a:rPr>
                    <a:t>Website</a:t>
                  </a:r>
                  <a:endParaRPr sz="2400" dirty="0">
                    <a:solidFill>
                      <a:srgbClr val="FFFFFF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endParaRPr>
                </a:p>
              </p:txBody>
            </p:sp>
            <p:sp>
              <p:nvSpPr>
                <p:cNvPr id="38" name="Google Shape;432;p21">
                  <a:extLst>
                    <a:ext uri="{FF2B5EF4-FFF2-40B4-BE49-F238E27FC236}">
                      <a16:creationId xmlns:a16="http://schemas.microsoft.com/office/drawing/2014/main" id="{040F89BF-6E89-4066-A6C9-3D84101B8F0A}"/>
                    </a:ext>
                  </a:extLst>
                </p:cNvPr>
                <p:cNvSpPr/>
                <p:nvPr/>
              </p:nvSpPr>
              <p:spPr>
                <a:xfrm>
                  <a:off x="5529658" y="3655606"/>
                  <a:ext cx="1068777" cy="9512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303" h="29643" extrusionOk="0">
                      <a:moveTo>
                        <a:pt x="25111" y="3131"/>
                      </a:moveTo>
                      <a:cubicBezTo>
                        <a:pt x="25420" y="3334"/>
                        <a:pt x="25706" y="3536"/>
                        <a:pt x="26004" y="3762"/>
                      </a:cubicBezTo>
                      <a:cubicBezTo>
                        <a:pt x="25885" y="3691"/>
                        <a:pt x="25766" y="3619"/>
                        <a:pt x="25646" y="3560"/>
                      </a:cubicBezTo>
                      <a:cubicBezTo>
                        <a:pt x="25468" y="3405"/>
                        <a:pt x="25289" y="3262"/>
                        <a:pt x="25111" y="3131"/>
                      </a:cubicBezTo>
                      <a:close/>
                      <a:moveTo>
                        <a:pt x="30695" y="17335"/>
                      </a:moveTo>
                      <a:lnTo>
                        <a:pt x="30695" y="17335"/>
                      </a:lnTo>
                      <a:cubicBezTo>
                        <a:pt x="30647" y="17562"/>
                        <a:pt x="30599" y="17788"/>
                        <a:pt x="30540" y="18014"/>
                      </a:cubicBezTo>
                      <a:cubicBezTo>
                        <a:pt x="30528" y="17990"/>
                        <a:pt x="30504" y="17966"/>
                        <a:pt x="30492" y="17943"/>
                      </a:cubicBezTo>
                      <a:cubicBezTo>
                        <a:pt x="30552" y="17740"/>
                        <a:pt x="30623" y="17538"/>
                        <a:pt x="30695" y="17335"/>
                      </a:cubicBezTo>
                      <a:close/>
                      <a:moveTo>
                        <a:pt x="15554" y="364"/>
                      </a:moveTo>
                      <a:cubicBezTo>
                        <a:pt x="16582" y="364"/>
                        <a:pt x="17612" y="469"/>
                        <a:pt x="18622" y="679"/>
                      </a:cubicBezTo>
                      <a:cubicBezTo>
                        <a:pt x="19622" y="1012"/>
                        <a:pt x="20622" y="1357"/>
                        <a:pt x="21610" y="1631"/>
                      </a:cubicBezTo>
                      <a:cubicBezTo>
                        <a:pt x="21741" y="1691"/>
                        <a:pt x="21860" y="1738"/>
                        <a:pt x="21979" y="1798"/>
                      </a:cubicBezTo>
                      <a:cubicBezTo>
                        <a:pt x="27385" y="4393"/>
                        <a:pt x="30826" y="10680"/>
                        <a:pt x="29861" y="16645"/>
                      </a:cubicBezTo>
                      <a:cubicBezTo>
                        <a:pt x="29326" y="19895"/>
                        <a:pt x="27766" y="22836"/>
                        <a:pt x="25325" y="25051"/>
                      </a:cubicBezTo>
                      <a:cubicBezTo>
                        <a:pt x="24396" y="25896"/>
                        <a:pt x="23396" y="26575"/>
                        <a:pt x="22337" y="27110"/>
                      </a:cubicBezTo>
                      <a:cubicBezTo>
                        <a:pt x="22265" y="27146"/>
                        <a:pt x="22194" y="27182"/>
                        <a:pt x="22134" y="27218"/>
                      </a:cubicBezTo>
                      <a:cubicBezTo>
                        <a:pt x="22003" y="27277"/>
                        <a:pt x="21884" y="27337"/>
                        <a:pt x="21753" y="27396"/>
                      </a:cubicBezTo>
                      <a:cubicBezTo>
                        <a:pt x="21717" y="27408"/>
                        <a:pt x="21682" y="27420"/>
                        <a:pt x="21658" y="27432"/>
                      </a:cubicBezTo>
                      <a:cubicBezTo>
                        <a:pt x="20015" y="28170"/>
                        <a:pt x="18241" y="28599"/>
                        <a:pt x="16395" y="28813"/>
                      </a:cubicBezTo>
                      <a:lnTo>
                        <a:pt x="16372" y="28813"/>
                      </a:lnTo>
                      <a:cubicBezTo>
                        <a:pt x="15905" y="28861"/>
                        <a:pt x="15441" y="28884"/>
                        <a:pt x="14981" y="28884"/>
                      </a:cubicBezTo>
                      <a:cubicBezTo>
                        <a:pt x="9247" y="28884"/>
                        <a:pt x="4143" y="25248"/>
                        <a:pt x="2060" y="19848"/>
                      </a:cubicBezTo>
                      <a:cubicBezTo>
                        <a:pt x="96" y="14776"/>
                        <a:pt x="1393" y="8858"/>
                        <a:pt x="5013" y="4870"/>
                      </a:cubicBezTo>
                      <a:cubicBezTo>
                        <a:pt x="7721" y="1888"/>
                        <a:pt x="11626" y="364"/>
                        <a:pt x="15554" y="364"/>
                      </a:cubicBezTo>
                      <a:close/>
                      <a:moveTo>
                        <a:pt x="15488" y="0"/>
                      </a:moveTo>
                      <a:cubicBezTo>
                        <a:pt x="12349" y="0"/>
                        <a:pt x="9219" y="953"/>
                        <a:pt x="6680" y="2893"/>
                      </a:cubicBezTo>
                      <a:cubicBezTo>
                        <a:pt x="2215" y="6310"/>
                        <a:pt x="0" y="12299"/>
                        <a:pt x="1155" y="17800"/>
                      </a:cubicBezTo>
                      <a:cubicBezTo>
                        <a:pt x="1786" y="20788"/>
                        <a:pt x="3334" y="23431"/>
                        <a:pt x="5453" y="25420"/>
                      </a:cubicBezTo>
                      <a:cubicBezTo>
                        <a:pt x="5453" y="25420"/>
                        <a:pt x="5465" y="25432"/>
                        <a:pt x="5465" y="25444"/>
                      </a:cubicBezTo>
                      <a:cubicBezTo>
                        <a:pt x="8405" y="28193"/>
                        <a:pt x="12391" y="29642"/>
                        <a:pt x="16359" y="29642"/>
                      </a:cubicBezTo>
                      <a:cubicBezTo>
                        <a:pt x="19350" y="29642"/>
                        <a:pt x="22331" y="28819"/>
                        <a:pt x="24849" y="27110"/>
                      </a:cubicBezTo>
                      <a:cubicBezTo>
                        <a:pt x="30850" y="23027"/>
                        <a:pt x="33302" y="13966"/>
                        <a:pt x="29754" y="7525"/>
                      </a:cubicBezTo>
                      <a:cubicBezTo>
                        <a:pt x="27873" y="4131"/>
                        <a:pt x="24611" y="1750"/>
                        <a:pt x="20836" y="952"/>
                      </a:cubicBezTo>
                      <a:cubicBezTo>
                        <a:pt x="20622" y="881"/>
                        <a:pt x="20420" y="810"/>
                        <a:pt x="20217" y="738"/>
                      </a:cubicBezTo>
                      <a:cubicBezTo>
                        <a:pt x="18690" y="248"/>
                        <a:pt x="17088" y="0"/>
                        <a:pt x="15488" y="0"/>
                      </a:cubicBezTo>
                      <a:close/>
                    </a:path>
                  </a:pathLst>
                </a:custGeom>
                <a:solidFill>
                  <a:srgbClr val="1C1C1B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1867"/>
                </a:p>
              </p:txBody>
            </p:sp>
          </p:grpSp>
          <p:grpSp>
            <p:nvGrpSpPr>
              <p:cNvPr id="34" name="Google Shape;433;p21">
                <a:extLst>
                  <a:ext uri="{FF2B5EF4-FFF2-40B4-BE49-F238E27FC236}">
                    <a16:creationId xmlns:a16="http://schemas.microsoft.com/office/drawing/2014/main" id="{579E98F5-FB6A-47BF-AD6D-1B219FF06FB1}"/>
                  </a:ext>
                </a:extLst>
              </p:cNvPr>
              <p:cNvGrpSpPr/>
              <p:nvPr/>
            </p:nvGrpSpPr>
            <p:grpSpPr>
              <a:xfrm>
                <a:off x="5530676" y="3058731"/>
                <a:ext cx="569000" cy="525827"/>
                <a:chOff x="5225889" y="3046756"/>
                <a:chExt cx="569000" cy="525827"/>
              </a:xfrm>
            </p:grpSpPr>
            <p:sp>
              <p:nvSpPr>
                <p:cNvPr id="35" name="Google Shape;434;p21">
                  <a:extLst>
                    <a:ext uri="{FF2B5EF4-FFF2-40B4-BE49-F238E27FC236}">
                      <a16:creationId xmlns:a16="http://schemas.microsoft.com/office/drawing/2014/main" id="{3D08FCAA-6B70-4F27-AE1B-9C1B2C2DDB1E}"/>
                    </a:ext>
                  </a:extLst>
                </p:cNvPr>
                <p:cNvSpPr/>
                <p:nvPr/>
              </p:nvSpPr>
              <p:spPr>
                <a:xfrm>
                  <a:off x="5225889" y="3046756"/>
                  <a:ext cx="569000" cy="5258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730" h="16386" extrusionOk="0">
                      <a:moveTo>
                        <a:pt x="8904" y="470"/>
                      </a:moveTo>
                      <a:cubicBezTo>
                        <a:pt x="11491" y="470"/>
                        <a:pt x="13528" y="1948"/>
                        <a:pt x="14693" y="4019"/>
                      </a:cubicBezTo>
                      <a:cubicBezTo>
                        <a:pt x="14824" y="4412"/>
                        <a:pt x="15039" y="4852"/>
                        <a:pt x="15253" y="5245"/>
                      </a:cubicBezTo>
                      <a:cubicBezTo>
                        <a:pt x="15586" y="6174"/>
                        <a:pt x="15765" y="7162"/>
                        <a:pt x="15753" y="8174"/>
                      </a:cubicBezTo>
                      <a:cubicBezTo>
                        <a:pt x="15705" y="12151"/>
                        <a:pt x="12348" y="15127"/>
                        <a:pt x="8550" y="15556"/>
                      </a:cubicBezTo>
                      <a:cubicBezTo>
                        <a:pt x="8550" y="15556"/>
                        <a:pt x="8538" y="15568"/>
                        <a:pt x="8526" y="15568"/>
                      </a:cubicBezTo>
                      <a:cubicBezTo>
                        <a:pt x="8502" y="15568"/>
                        <a:pt x="8479" y="15568"/>
                        <a:pt x="8455" y="15568"/>
                      </a:cubicBezTo>
                      <a:cubicBezTo>
                        <a:pt x="4296" y="15568"/>
                        <a:pt x="905" y="12436"/>
                        <a:pt x="787" y="8186"/>
                      </a:cubicBezTo>
                      <a:cubicBezTo>
                        <a:pt x="727" y="6150"/>
                        <a:pt x="1406" y="4007"/>
                        <a:pt x="2835" y="2518"/>
                      </a:cubicBezTo>
                      <a:cubicBezTo>
                        <a:pt x="4406" y="875"/>
                        <a:pt x="6633" y="506"/>
                        <a:pt x="8812" y="471"/>
                      </a:cubicBezTo>
                      <a:cubicBezTo>
                        <a:pt x="8843" y="470"/>
                        <a:pt x="8873" y="470"/>
                        <a:pt x="8904" y="470"/>
                      </a:cubicBezTo>
                      <a:close/>
                      <a:moveTo>
                        <a:pt x="8538" y="1"/>
                      </a:moveTo>
                      <a:cubicBezTo>
                        <a:pt x="7099" y="1"/>
                        <a:pt x="5641" y="341"/>
                        <a:pt x="4382" y="971"/>
                      </a:cubicBezTo>
                      <a:cubicBezTo>
                        <a:pt x="1370" y="2483"/>
                        <a:pt x="1" y="6186"/>
                        <a:pt x="549" y="9376"/>
                      </a:cubicBezTo>
                      <a:cubicBezTo>
                        <a:pt x="930" y="11651"/>
                        <a:pt x="2323" y="13627"/>
                        <a:pt x="4216" y="14758"/>
                      </a:cubicBezTo>
                      <a:cubicBezTo>
                        <a:pt x="5764" y="15825"/>
                        <a:pt x="7546" y="16385"/>
                        <a:pt x="9300" y="16385"/>
                      </a:cubicBezTo>
                      <a:cubicBezTo>
                        <a:pt x="11835" y="16385"/>
                        <a:pt x="14311" y="15215"/>
                        <a:pt x="15943" y="12710"/>
                      </a:cubicBezTo>
                      <a:cubicBezTo>
                        <a:pt x="16003" y="12615"/>
                        <a:pt x="16074" y="12508"/>
                        <a:pt x="16134" y="12401"/>
                      </a:cubicBezTo>
                      <a:cubicBezTo>
                        <a:pt x="16610" y="11758"/>
                        <a:pt x="16932" y="10936"/>
                        <a:pt x="17134" y="10067"/>
                      </a:cubicBezTo>
                      <a:cubicBezTo>
                        <a:pt x="17670" y="8245"/>
                        <a:pt x="17729" y="6233"/>
                        <a:pt x="17027" y="4578"/>
                      </a:cubicBezTo>
                      <a:cubicBezTo>
                        <a:pt x="15884" y="1864"/>
                        <a:pt x="13003" y="614"/>
                        <a:pt x="10300" y="30"/>
                      </a:cubicBezTo>
                      <a:cubicBezTo>
                        <a:pt x="10283" y="26"/>
                        <a:pt x="10268" y="25"/>
                        <a:pt x="10253" y="25"/>
                      </a:cubicBezTo>
                      <a:cubicBezTo>
                        <a:pt x="10172" y="25"/>
                        <a:pt x="10116" y="77"/>
                        <a:pt x="10086" y="137"/>
                      </a:cubicBezTo>
                      <a:cubicBezTo>
                        <a:pt x="9579" y="45"/>
                        <a:pt x="9060" y="1"/>
                        <a:pt x="8538" y="1"/>
                      </a:cubicBezTo>
                      <a:close/>
                    </a:path>
                  </a:pathLst>
                </a:custGeom>
                <a:solidFill>
                  <a:srgbClr val="1C1C1B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1867"/>
                </a:p>
              </p:txBody>
            </p:sp>
            <p:sp>
              <p:nvSpPr>
                <p:cNvPr id="36" name="Google Shape;435;p21">
                  <a:extLst>
                    <a:ext uri="{FF2B5EF4-FFF2-40B4-BE49-F238E27FC236}">
                      <a16:creationId xmlns:a16="http://schemas.microsoft.com/office/drawing/2014/main" id="{72C9B46E-FEE8-4ABB-B2B6-3F6D7961AC46}"/>
                    </a:ext>
                  </a:extLst>
                </p:cNvPr>
                <p:cNvSpPr/>
                <p:nvPr/>
              </p:nvSpPr>
              <p:spPr>
                <a:xfrm>
                  <a:off x="5249219" y="3061806"/>
                  <a:ext cx="482607" cy="4845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38" h="15099" extrusionOk="0">
                      <a:moveTo>
                        <a:pt x="8177" y="1"/>
                      </a:moveTo>
                      <a:cubicBezTo>
                        <a:pt x="8146" y="1"/>
                        <a:pt x="8116" y="1"/>
                        <a:pt x="8085" y="2"/>
                      </a:cubicBezTo>
                      <a:cubicBezTo>
                        <a:pt x="5906" y="37"/>
                        <a:pt x="3679" y="406"/>
                        <a:pt x="2108" y="2049"/>
                      </a:cubicBezTo>
                      <a:cubicBezTo>
                        <a:pt x="679" y="3538"/>
                        <a:pt x="0" y="5681"/>
                        <a:pt x="60" y="7717"/>
                      </a:cubicBezTo>
                      <a:cubicBezTo>
                        <a:pt x="178" y="11967"/>
                        <a:pt x="3569" y="15099"/>
                        <a:pt x="7728" y="15099"/>
                      </a:cubicBezTo>
                      <a:cubicBezTo>
                        <a:pt x="7752" y="15099"/>
                        <a:pt x="7775" y="15099"/>
                        <a:pt x="7799" y="15099"/>
                      </a:cubicBezTo>
                      <a:cubicBezTo>
                        <a:pt x="7811" y="15099"/>
                        <a:pt x="7823" y="15087"/>
                        <a:pt x="7823" y="15087"/>
                      </a:cubicBezTo>
                      <a:cubicBezTo>
                        <a:pt x="11621" y="14658"/>
                        <a:pt x="14978" y="11682"/>
                        <a:pt x="15026" y="7705"/>
                      </a:cubicBezTo>
                      <a:cubicBezTo>
                        <a:pt x="15038" y="6693"/>
                        <a:pt x="14859" y="5705"/>
                        <a:pt x="14526" y="4776"/>
                      </a:cubicBezTo>
                      <a:cubicBezTo>
                        <a:pt x="14312" y="4383"/>
                        <a:pt x="14097" y="3943"/>
                        <a:pt x="13966" y="3550"/>
                      </a:cubicBezTo>
                      <a:cubicBezTo>
                        <a:pt x="12801" y="1479"/>
                        <a:pt x="10764" y="1"/>
                        <a:pt x="8177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0" tIns="0" rIns="0" bIns="0" anchor="ctr" anchorCtr="0">
                  <a:noAutofit/>
                </a:bodyPr>
                <a:lstStyle/>
                <a:p>
                  <a:pPr algn="ctr"/>
                  <a:r>
                    <a:rPr lang="en" sz="2400">
                      <a:solidFill>
                        <a:srgbClr val="FFFFFF"/>
                      </a:solidFill>
                      <a:latin typeface="Fira Sans Extra Condensed Medium"/>
                      <a:ea typeface="Fira Sans Extra Condensed Medium"/>
                      <a:cs typeface="Fira Sans Extra Condensed Medium"/>
                      <a:sym typeface="Fira Sans Extra Condensed Medium"/>
                    </a:rPr>
                    <a:t>03</a:t>
                  </a:r>
                  <a:endParaRPr sz="2400">
                    <a:solidFill>
                      <a:srgbClr val="FFFFFF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endParaRPr>
                </a:p>
              </p:txBody>
            </p:sp>
          </p:grpSp>
        </p:grpSp>
        <p:grpSp>
          <p:nvGrpSpPr>
            <p:cNvPr id="39" name="Google Shape;436;p21">
              <a:extLst>
                <a:ext uri="{FF2B5EF4-FFF2-40B4-BE49-F238E27FC236}">
                  <a16:creationId xmlns:a16="http://schemas.microsoft.com/office/drawing/2014/main" id="{29355580-37C3-446E-83DE-898A8E331378}"/>
                </a:ext>
              </a:extLst>
            </p:cNvPr>
            <p:cNvGrpSpPr/>
            <p:nvPr/>
          </p:nvGrpSpPr>
          <p:grpSpPr>
            <a:xfrm>
              <a:off x="2392631" y="2658846"/>
              <a:ext cx="4568742" cy="3178822"/>
              <a:chOff x="1794473" y="1994134"/>
              <a:chExt cx="3426557" cy="2384116"/>
            </a:xfrm>
          </p:grpSpPr>
          <p:grpSp>
            <p:nvGrpSpPr>
              <p:cNvPr id="40" name="Google Shape;437;p21">
                <a:extLst>
                  <a:ext uri="{FF2B5EF4-FFF2-40B4-BE49-F238E27FC236}">
                    <a16:creationId xmlns:a16="http://schemas.microsoft.com/office/drawing/2014/main" id="{69A5E3F3-775C-4E77-9290-DAF2145CA8EC}"/>
                  </a:ext>
                </a:extLst>
              </p:cNvPr>
              <p:cNvGrpSpPr/>
              <p:nvPr/>
            </p:nvGrpSpPr>
            <p:grpSpPr>
              <a:xfrm>
                <a:off x="1794473" y="2529227"/>
                <a:ext cx="2255342" cy="1849023"/>
                <a:chOff x="1794473" y="2529227"/>
                <a:chExt cx="2255342" cy="1849023"/>
              </a:xfrm>
            </p:grpSpPr>
            <p:sp>
              <p:nvSpPr>
                <p:cNvPr id="44" name="Google Shape;438;p21">
                  <a:extLst>
                    <a:ext uri="{FF2B5EF4-FFF2-40B4-BE49-F238E27FC236}">
                      <a16:creationId xmlns:a16="http://schemas.microsoft.com/office/drawing/2014/main" id="{7F331615-0759-4B9D-AF49-BEB3B244EC4F}"/>
                    </a:ext>
                  </a:extLst>
                </p:cNvPr>
                <p:cNvSpPr/>
                <p:nvPr/>
              </p:nvSpPr>
              <p:spPr>
                <a:xfrm rot="-9900147">
                  <a:off x="3347231" y="2529227"/>
                  <a:ext cx="702584" cy="5110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892" h="15925" extrusionOk="0">
                      <a:moveTo>
                        <a:pt x="7632" y="6390"/>
                      </a:moveTo>
                      <a:cubicBezTo>
                        <a:pt x="8023" y="6390"/>
                        <a:pt x="8404" y="6450"/>
                        <a:pt x="8775" y="6570"/>
                      </a:cubicBezTo>
                      <a:cubicBezTo>
                        <a:pt x="9704" y="6761"/>
                        <a:pt x="9930" y="7297"/>
                        <a:pt x="9454" y="8190"/>
                      </a:cubicBezTo>
                      <a:cubicBezTo>
                        <a:pt x="9418" y="8214"/>
                        <a:pt x="9382" y="8249"/>
                        <a:pt x="9359" y="8285"/>
                      </a:cubicBezTo>
                      <a:cubicBezTo>
                        <a:pt x="9335" y="8273"/>
                        <a:pt x="9311" y="8273"/>
                        <a:pt x="9287" y="8273"/>
                      </a:cubicBezTo>
                      <a:cubicBezTo>
                        <a:pt x="9163" y="8325"/>
                        <a:pt x="9025" y="8348"/>
                        <a:pt x="8882" y="8348"/>
                      </a:cubicBezTo>
                      <a:cubicBezTo>
                        <a:pt x="8301" y="8348"/>
                        <a:pt x="7628" y="7960"/>
                        <a:pt x="7370" y="7511"/>
                      </a:cubicBezTo>
                      <a:cubicBezTo>
                        <a:pt x="7204" y="7213"/>
                        <a:pt x="7132" y="6809"/>
                        <a:pt x="7144" y="6416"/>
                      </a:cubicBezTo>
                      <a:cubicBezTo>
                        <a:pt x="7275" y="6404"/>
                        <a:pt x="7406" y="6392"/>
                        <a:pt x="7525" y="6392"/>
                      </a:cubicBezTo>
                      <a:cubicBezTo>
                        <a:pt x="7561" y="6391"/>
                        <a:pt x="7596" y="6390"/>
                        <a:pt x="7632" y="6390"/>
                      </a:cubicBezTo>
                      <a:close/>
                      <a:moveTo>
                        <a:pt x="17218" y="0"/>
                      </a:moveTo>
                      <a:cubicBezTo>
                        <a:pt x="14198" y="0"/>
                        <a:pt x="11141" y="997"/>
                        <a:pt x="8751" y="2749"/>
                      </a:cubicBezTo>
                      <a:cubicBezTo>
                        <a:pt x="7751" y="3475"/>
                        <a:pt x="6692" y="4487"/>
                        <a:pt x="6382" y="5725"/>
                      </a:cubicBezTo>
                      <a:cubicBezTo>
                        <a:pt x="5834" y="5856"/>
                        <a:pt x="5311" y="6059"/>
                        <a:pt x="4846" y="6297"/>
                      </a:cubicBezTo>
                      <a:cubicBezTo>
                        <a:pt x="1239" y="8154"/>
                        <a:pt x="0" y="12369"/>
                        <a:pt x="2108" y="15845"/>
                      </a:cubicBezTo>
                      <a:cubicBezTo>
                        <a:pt x="2141" y="15901"/>
                        <a:pt x="2192" y="15925"/>
                        <a:pt x="2244" y="15925"/>
                      </a:cubicBezTo>
                      <a:cubicBezTo>
                        <a:pt x="2355" y="15925"/>
                        <a:pt x="2467" y="15813"/>
                        <a:pt x="2393" y="15691"/>
                      </a:cubicBezTo>
                      <a:cubicBezTo>
                        <a:pt x="1072" y="13440"/>
                        <a:pt x="1310" y="10690"/>
                        <a:pt x="3048" y="8714"/>
                      </a:cubicBezTo>
                      <a:cubicBezTo>
                        <a:pt x="3715" y="7952"/>
                        <a:pt x="4549" y="7321"/>
                        <a:pt x="5477" y="6904"/>
                      </a:cubicBezTo>
                      <a:cubicBezTo>
                        <a:pt x="5739" y="6785"/>
                        <a:pt x="6013" y="6678"/>
                        <a:pt x="6299" y="6594"/>
                      </a:cubicBezTo>
                      <a:cubicBezTo>
                        <a:pt x="6299" y="6725"/>
                        <a:pt x="6323" y="6868"/>
                        <a:pt x="6346" y="7011"/>
                      </a:cubicBezTo>
                      <a:cubicBezTo>
                        <a:pt x="6558" y="8131"/>
                        <a:pt x="7365" y="8716"/>
                        <a:pt x="8311" y="8716"/>
                      </a:cubicBezTo>
                      <a:cubicBezTo>
                        <a:pt x="8641" y="8716"/>
                        <a:pt x="8989" y="8644"/>
                        <a:pt x="9335" y="8499"/>
                      </a:cubicBezTo>
                      <a:cubicBezTo>
                        <a:pt x="9364" y="8626"/>
                        <a:pt x="9465" y="8744"/>
                        <a:pt x="9592" y="8744"/>
                      </a:cubicBezTo>
                      <a:cubicBezTo>
                        <a:pt x="9620" y="8744"/>
                        <a:pt x="9650" y="8739"/>
                        <a:pt x="9680" y="8726"/>
                      </a:cubicBezTo>
                      <a:cubicBezTo>
                        <a:pt x="10799" y="8261"/>
                        <a:pt x="10716" y="7023"/>
                        <a:pt x="9859" y="6297"/>
                      </a:cubicBezTo>
                      <a:cubicBezTo>
                        <a:pt x="9242" y="5772"/>
                        <a:pt x="8474" y="5567"/>
                        <a:pt x="7685" y="5567"/>
                      </a:cubicBezTo>
                      <a:cubicBezTo>
                        <a:pt x="7561" y="5567"/>
                        <a:pt x="7436" y="5573"/>
                        <a:pt x="7311" y="5582"/>
                      </a:cubicBezTo>
                      <a:cubicBezTo>
                        <a:pt x="7632" y="4737"/>
                        <a:pt x="8347" y="4106"/>
                        <a:pt x="9049" y="3582"/>
                      </a:cubicBezTo>
                      <a:cubicBezTo>
                        <a:pt x="10216" y="2701"/>
                        <a:pt x="11526" y="2022"/>
                        <a:pt x="12919" y="1582"/>
                      </a:cubicBezTo>
                      <a:cubicBezTo>
                        <a:pt x="14268" y="1150"/>
                        <a:pt x="15617" y="958"/>
                        <a:pt x="16970" y="958"/>
                      </a:cubicBezTo>
                      <a:cubicBezTo>
                        <a:pt x="18373" y="958"/>
                        <a:pt x="19780" y="1164"/>
                        <a:pt x="21193" y="1522"/>
                      </a:cubicBezTo>
                      <a:cubicBezTo>
                        <a:pt x="21235" y="1532"/>
                        <a:pt x="21274" y="1537"/>
                        <a:pt x="21312" y="1537"/>
                      </a:cubicBezTo>
                      <a:cubicBezTo>
                        <a:pt x="21756" y="1537"/>
                        <a:pt x="21892" y="865"/>
                        <a:pt x="21420" y="701"/>
                      </a:cubicBezTo>
                      <a:cubicBezTo>
                        <a:pt x="20078" y="225"/>
                        <a:pt x="18652" y="0"/>
                        <a:pt x="1721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1867"/>
                </a:p>
              </p:txBody>
            </p:sp>
            <p:sp>
              <p:nvSpPr>
                <p:cNvPr id="45" name="Google Shape;439;p21">
                  <a:extLst>
                    <a:ext uri="{FF2B5EF4-FFF2-40B4-BE49-F238E27FC236}">
                      <a16:creationId xmlns:a16="http://schemas.microsoft.com/office/drawing/2014/main" id="{DEF2A189-C375-4D9D-A118-CD22E364912A}"/>
                    </a:ext>
                  </a:extLst>
                </p:cNvPr>
                <p:cNvSpPr/>
                <p:nvPr/>
              </p:nvSpPr>
              <p:spPr>
                <a:xfrm>
                  <a:off x="2599674" y="3091939"/>
                  <a:ext cx="625740" cy="7684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98" h="23947" extrusionOk="0">
                      <a:moveTo>
                        <a:pt x="12256" y="0"/>
                      </a:moveTo>
                      <a:cubicBezTo>
                        <a:pt x="12080" y="0"/>
                        <a:pt x="11903" y="194"/>
                        <a:pt x="12020" y="375"/>
                      </a:cubicBezTo>
                      <a:cubicBezTo>
                        <a:pt x="13925" y="3256"/>
                        <a:pt x="16259" y="6054"/>
                        <a:pt x="17283" y="9400"/>
                      </a:cubicBezTo>
                      <a:cubicBezTo>
                        <a:pt x="17771" y="10984"/>
                        <a:pt x="17902" y="12686"/>
                        <a:pt x="17438" y="14282"/>
                      </a:cubicBezTo>
                      <a:cubicBezTo>
                        <a:pt x="17176" y="15163"/>
                        <a:pt x="16747" y="16020"/>
                        <a:pt x="16092" y="16675"/>
                      </a:cubicBezTo>
                      <a:cubicBezTo>
                        <a:pt x="16128" y="16222"/>
                        <a:pt x="16068" y="15782"/>
                        <a:pt x="15878" y="15377"/>
                      </a:cubicBezTo>
                      <a:cubicBezTo>
                        <a:pt x="15482" y="14523"/>
                        <a:pt x="14735" y="14116"/>
                        <a:pt x="13971" y="14116"/>
                      </a:cubicBezTo>
                      <a:cubicBezTo>
                        <a:pt x="13264" y="14116"/>
                        <a:pt x="12543" y="14464"/>
                        <a:pt x="12068" y="15127"/>
                      </a:cubicBezTo>
                      <a:cubicBezTo>
                        <a:pt x="11960" y="15290"/>
                        <a:pt x="12112" y="15438"/>
                        <a:pt x="12264" y="15438"/>
                      </a:cubicBezTo>
                      <a:cubicBezTo>
                        <a:pt x="12313" y="15438"/>
                        <a:pt x="12361" y="15423"/>
                        <a:pt x="12401" y="15389"/>
                      </a:cubicBezTo>
                      <a:cubicBezTo>
                        <a:pt x="12767" y="15064"/>
                        <a:pt x="13210" y="14877"/>
                        <a:pt x="13635" y="14877"/>
                      </a:cubicBezTo>
                      <a:cubicBezTo>
                        <a:pt x="14068" y="14877"/>
                        <a:pt x="14483" y="15070"/>
                        <a:pt x="14783" y="15508"/>
                      </a:cubicBezTo>
                      <a:cubicBezTo>
                        <a:pt x="15235" y="16151"/>
                        <a:pt x="15164" y="16734"/>
                        <a:pt x="14890" y="17413"/>
                      </a:cubicBezTo>
                      <a:cubicBezTo>
                        <a:pt x="14549" y="17537"/>
                        <a:pt x="14192" y="17611"/>
                        <a:pt x="13858" y="17611"/>
                      </a:cubicBezTo>
                      <a:cubicBezTo>
                        <a:pt x="13037" y="17611"/>
                        <a:pt x="12352" y="17162"/>
                        <a:pt x="12377" y="15901"/>
                      </a:cubicBezTo>
                      <a:cubicBezTo>
                        <a:pt x="12377" y="15767"/>
                        <a:pt x="12257" y="15690"/>
                        <a:pt x="12146" y="15690"/>
                      </a:cubicBezTo>
                      <a:cubicBezTo>
                        <a:pt x="12058" y="15690"/>
                        <a:pt x="11976" y="15737"/>
                        <a:pt x="11961" y="15841"/>
                      </a:cubicBezTo>
                      <a:cubicBezTo>
                        <a:pt x="11712" y="17322"/>
                        <a:pt x="12913" y="18449"/>
                        <a:pt x="14320" y="18449"/>
                      </a:cubicBezTo>
                      <a:cubicBezTo>
                        <a:pt x="14327" y="18449"/>
                        <a:pt x="14335" y="18449"/>
                        <a:pt x="14342" y="18449"/>
                      </a:cubicBezTo>
                      <a:lnTo>
                        <a:pt x="14342" y="18449"/>
                      </a:lnTo>
                      <a:cubicBezTo>
                        <a:pt x="14140" y="18782"/>
                        <a:pt x="13901" y="19116"/>
                        <a:pt x="13663" y="19425"/>
                      </a:cubicBezTo>
                      <a:cubicBezTo>
                        <a:pt x="12747" y="20580"/>
                        <a:pt x="11568" y="21509"/>
                        <a:pt x="10234" y="22116"/>
                      </a:cubicBezTo>
                      <a:cubicBezTo>
                        <a:pt x="9081" y="22643"/>
                        <a:pt x="7904" y="22877"/>
                        <a:pt x="6736" y="22877"/>
                      </a:cubicBezTo>
                      <a:cubicBezTo>
                        <a:pt x="4685" y="22877"/>
                        <a:pt x="2661" y="22155"/>
                        <a:pt x="840" y="21032"/>
                      </a:cubicBezTo>
                      <a:cubicBezTo>
                        <a:pt x="772" y="20988"/>
                        <a:pt x="700" y="20969"/>
                        <a:pt x="631" y="20969"/>
                      </a:cubicBezTo>
                      <a:cubicBezTo>
                        <a:pt x="291" y="20969"/>
                        <a:pt x="0" y="21434"/>
                        <a:pt x="316" y="21711"/>
                      </a:cubicBezTo>
                      <a:cubicBezTo>
                        <a:pt x="2039" y="23233"/>
                        <a:pt x="4214" y="23947"/>
                        <a:pt x="6404" y="23947"/>
                      </a:cubicBezTo>
                      <a:cubicBezTo>
                        <a:pt x="9030" y="23947"/>
                        <a:pt x="11677" y="22921"/>
                        <a:pt x="13592" y="21032"/>
                      </a:cubicBezTo>
                      <a:cubicBezTo>
                        <a:pt x="14294" y="20330"/>
                        <a:pt x="15199" y="19247"/>
                        <a:pt x="15711" y="18092"/>
                      </a:cubicBezTo>
                      <a:cubicBezTo>
                        <a:pt x="17235" y="17330"/>
                        <a:pt x="18164" y="15484"/>
                        <a:pt x="18485" y="13889"/>
                      </a:cubicBezTo>
                      <a:cubicBezTo>
                        <a:pt x="19497" y="8817"/>
                        <a:pt x="15747" y="3530"/>
                        <a:pt x="12413" y="66"/>
                      </a:cubicBezTo>
                      <a:cubicBezTo>
                        <a:pt x="12367" y="20"/>
                        <a:pt x="12312" y="0"/>
                        <a:pt x="1225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1867"/>
                </a:p>
              </p:txBody>
            </p:sp>
            <p:grpSp>
              <p:nvGrpSpPr>
                <p:cNvPr id="46" name="Google Shape;440;p21">
                  <a:extLst>
                    <a:ext uri="{FF2B5EF4-FFF2-40B4-BE49-F238E27FC236}">
                      <a16:creationId xmlns:a16="http://schemas.microsoft.com/office/drawing/2014/main" id="{770F98C6-03AC-4EC3-B447-D6485049636A}"/>
                    </a:ext>
                  </a:extLst>
                </p:cNvPr>
                <p:cNvGrpSpPr/>
                <p:nvPr/>
              </p:nvGrpSpPr>
              <p:grpSpPr>
                <a:xfrm>
                  <a:off x="1794473" y="3427005"/>
                  <a:ext cx="1068359" cy="951245"/>
                  <a:chOff x="2417648" y="3655605"/>
                  <a:chExt cx="1068359" cy="951245"/>
                </a:xfrm>
              </p:grpSpPr>
              <p:sp>
                <p:nvSpPr>
                  <p:cNvPr id="50" name="Google Shape;441;p21">
                    <a:extLst>
                      <a:ext uri="{FF2B5EF4-FFF2-40B4-BE49-F238E27FC236}">
                        <a16:creationId xmlns:a16="http://schemas.microsoft.com/office/drawing/2014/main" id="{137CC5F1-5E19-4937-8711-B827678C1724}"/>
                      </a:ext>
                    </a:extLst>
                  </p:cNvPr>
                  <p:cNvSpPr/>
                  <p:nvPr/>
                </p:nvSpPr>
                <p:spPr>
                  <a:xfrm>
                    <a:off x="2451368" y="3655605"/>
                    <a:ext cx="986235" cy="9152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731" h="28521" extrusionOk="0">
                        <a:moveTo>
                          <a:pt x="15452" y="0"/>
                        </a:moveTo>
                        <a:cubicBezTo>
                          <a:pt x="11519" y="0"/>
                          <a:pt x="7616" y="1524"/>
                          <a:pt x="4918" y="4506"/>
                        </a:cubicBezTo>
                        <a:cubicBezTo>
                          <a:pt x="1286" y="8494"/>
                          <a:pt x="0" y="14412"/>
                          <a:pt x="1953" y="19484"/>
                        </a:cubicBezTo>
                        <a:cubicBezTo>
                          <a:pt x="4036" y="24884"/>
                          <a:pt x="9140" y="28520"/>
                          <a:pt x="14883" y="28520"/>
                        </a:cubicBezTo>
                        <a:cubicBezTo>
                          <a:pt x="15344" y="28520"/>
                          <a:pt x="15808" y="28497"/>
                          <a:pt x="16276" y="28449"/>
                        </a:cubicBezTo>
                        <a:lnTo>
                          <a:pt x="16300" y="28449"/>
                        </a:lnTo>
                        <a:cubicBezTo>
                          <a:pt x="18145" y="28235"/>
                          <a:pt x="19908" y="27806"/>
                          <a:pt x="21551" y="27068"/>
                        </a:cubicBezTo>
                        <a:cubicBezTo>
                          <a:pt x="21586" y="27056"/>
                          <a:pt x="21622" y="27044"/>
                          <a:pt x="21646" y="27032"/>
                        </a:cubicBezTo>
                        <a:cubicBezTo>
                          <a:pt x="21777" y="26973"/>
                          <a:pt x="21896" y="26913"/>
                          <a:pt x="22027" y="26854"/>
                        </a:cubicBezTo>
                        <a:cubicBezTo>
                          <a:pt x="22098" y="26818"/>
                          <a:pt x="22158" y="26782"/>
                          <a:pt x="22229" y="26746"/>
                        </a:cubicBezTo>
                        <a:cubicBezTo>
                          <a:pt x="23301" y="26211"/>
                          <a:pt x="24301" y="25532"/>
                          <a:pt x="25230" y="24687"/>
                        </a:cubicBezTo>
                        <a:cubicBezTo>
                          <a:pt x="27658" y="22472"/>
                          <a:pt x="29230" y="19531"/>
                          <a:pt x="29754" y="16281"/>
                        </a:cubicBezTo>
                        <a:cubicBezTo>
                          <a:pt x="30730" y="10316"/>
                          <a:pt x="27289" y="4029"/>
                          <a:pt x="21872" y="1434"/>
                        </a:cubicBezTo>
                        <a:cubicBezTo>
                          <a:pt x="21753" y="1374"/>
                          <a:pt x="21634" y="1327"/>
                          <a:pt x="21515" y="1267"/>
                        </a:cubicBezTo>
                        <a:cubicBezTo>
                          <a:pt x="20515" y="993"/>
                          <a:pt x="19515" y="648"/>
                          <a:pt x="18526" y="315"/>
                        </a:cubicBezTo>
                        <a:cubicBezTo>
                          <a:pt x="17514" y="105"/>
                          <a:pt x="16482" y="0"/>
                          <a:pt x="15452" y="0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0" tIns="0" rIns="0" bIns="0" anchor="ctr" anchorCtr="0">
                    <a:noAutofit/>
                  </a:bodyPr>
                  <a:lstStyle/>
                  <a:p>
                    <a:pPr algn="ctr"/>
                    <a:r>
                      <a:rPr lang="en" sz="2400" dirty="0">
                        <a:solidFill>
                          <a:srgbClr val="FFFFFF"/>
                        </a:solidFill>
                        <a:latin typeface="Fira Sans Extra Condensed Medium"/>
                        <a:ea typeface="Fira Sans Extra Condensed Medium"/>
                        <a:cs typeface="Fira Sans Extra Condensed Medium"/>
                        <a:sym typeface="Fira Sans Extra Condensed Medium"/>
                      </a:rPr>
                      <a:t>Code</a:t>
                    </a:r>
                    <a:endParaRPr sz="2400" dirty="0">
                      <a:solidFill>
                        <a:srgbClr val="FFFFFF"/>
                      </a:solidFill>
                      <a:latin typeface="Fira Sans Extra Condensed Medium"/>
                      <a:ea typeface="Fira Sans Extra Condensed Medium"/>
                      <a:cs typeface="Fira Sans Extra Condensed Medium"/>
                      <a:sym typeface="Fira Sans Extra Condensed Medium"/>
                    </a:endParaRPr>
                  </a:p>
                </p:txBody>
              </p:sp>
              <p:sp>
                <p:nvSpPr>
                  <p:cNvPr id="51" name="Google Shape;442;p21">
                    <a:extLst>
                      <a:ext uri="{FF2B5EF4-FFF2-40B4-BE49-F238E27FC236}">
                        <a16:creationId xmlns:a16="http://schemas.microsoft.com/office/drawing/2014/main" id="{0B73C6F1-C87D-4350-871E-73CA4F883FC3}"/>
                      </a:ext>
                    </a:extLst>
                  </p:cNvPr>
                  <p:cNvSpPr/>
                  <p:nvPr/>
                </p:nvSpPr>
                <p:spPr>
                  <a:xfrm>
                    <a:off x="2417648" y="3655606"/>
                    <a:ext cx="1068359" cy="9512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290" h="29643" extrusionOk="0">
                        <a:moveTo>
                          <a:pt x="25098" y="3131"/>
                        </a:moveTo>
                        <a:cubicBezTo>
                          <a:pt x="25408" y="3334"/>
                          <a:pt x="25706" y="3536"/>
                          <a:pt x="25991" y="3762"/>
                        </a:cubicBezTo>
                        <a:cubicBezTo>
                          <a:pt x="25872" y="3691"/>
                          <a:pt x="25753" y="3619"/>
                          <a:pt x="25634" y="3560"/>
                        </a:cubicBezTo>
                        <a:cubicBezTo>
                          <a:pt x="25456" y="3405"/>
                          <a:pt x="25277" y="3262"/>
                          <a:pt x="25098" y="3131"/>
                        </a:cubicBezTo>
                        <a:close/>
                        <a:moveTo>
                          <a:pt x="30682" y="17335"/>
                        </a:moveTo>
                        <a:lnTo>
                          <a:pt x="30682" y="17335"/>
                        </a:lnTo>
                        <a:cubicBezTo>
                          <a:pt x="30635" y="17562"/>
                          <a:pt x="30587" y="17788"/>
                          <a:pt x="30528" y="18014"/>
                        </a:cubicBezTo>
                        <a:cubicBezTo>
                          <a:pt x="30516" y="17990"/>
                          <a:pt x="30504" y="17966"/>
                          <a:pt x="30480" y="17943"/>
                        </a:cubicBezTo>
                        <a:cubicBezTo>
                          <a:pt x="30551" y="17740"/>
                          <a:pt x="30611" y="17538"/>
                          <a:pt x="30682" y="17335"/>
                        </a:cubicBezTo>
                        <a:close/>
                        <a:moveTo>
                          <a:pt x="15547" y="364"/>
                        </a:moveTo>
                        <a:cubicBezTo>
                          <a:pt x="16577" y="364"/>
                          <a:pt x="17609" y="469"/>
                          <a:pt x="18621" y="679"/>
                        </a:cubicBezTo>
                        <a:cubicBezTo>
                          <a:pt x="19610" y="1012"/>
                          <a:pt x="20610" y="1357"/>
                          <a:pt x="21610" y="1631"/>
                        </a:cubicBezTo>
                        <a:cubicBezTo>
                          <a:pt x="21729" y="1691"/>
                          <a:pt x="21848" y="1738"/>
                          <a:pt x="21967" y="1798"/>
                        </a:cubicBezTo>
                        <a:cubicBezTo>
                          <a:pt x="27384" y="4393"/>
                          <a:pt x="30825" y="10680"/>
                          <a:pt x="29849" y="16645"/>
                        </a:cubicBezTo>
                        <a:cubicBezTo>
                          <a:pt x="29325" y="19895"/>
                          <a:pt x="27753" y="22836"/>
                          <a:pt x="25313" y="25051"/>
                        </a:cubicBezTo>
                        <a:cubicBezTo>
                          <a:pt x="24396" y="25896"/>
                          <a:pt x="23396" y="26575"/>
                          <a:pt x="22324" y="27110"/>
                        </a:cubicBezTo>
                        <a:cubicBezTo>
                          <a:pt x="22253" y="27146"/>
                          <a:pt x="22193" y="27182"/>
                          <a:pt x="22122" y="27218"/>
                        </a:cubicBezTo>
                        <a:cubicBezTo>
                          <a:pt x="21991" y="27277"/>
                          <a:pt x="21872" y="27337"/>
                          <a:pt x="21741" y="27396"/>
                        </a:cubicBezTo>
                        <a:cubicBezTo>
                          <a:pt x="21717" y="27408"/>
                          <a:pt x="21681" y="27420"/>
                          <a:pt x="21646" y="27432"/>
                        </a:cubicBezTo>
                        <a:cubicBezTo>
                          <a:pt x="20003" y="28170"/>
                          <a:pt x="18240" y="28599"/>
                          <a:pt x="16395" y="28813"/>
                        </a:cubicBezTo>
                        <a:lnTo>
                          <a:pt x="16371" y="28813"/>
                        </a:lnTo>
                        <a:cubicBezTo>
                          <a:pt x="15903" y="28861"/>
                          <a:pt x="15439" y="28884"/>
                          <a:pt x="14978" y="28884"/>
                        </a:cubicBezTo>
                        <a:cubicBezTo>
                          <a:pt x="9235" y="28884"/>
                          <a:pt x="4131" y="25248"/>
                          <a:pt x="2048" y="19848"/>
                        </a:cubicBezTo>
                        <a:cubicBezTo>
                          <a:pt x="95" y="14776"/>
                          <a:pt x="1381" y="8858"/>
                          <a:pt x="5013" y="4870"/>
                        </a:cubicBezTo>
                        <a:cubicBezTo>
                          <a:pt x="7711" y="1888"/>
                          <a:pt x="11614" y="364"/>
                          <a:pt x="15547" y="364"/>
                        </a:cubicBezTo>
                        <a:close/>
                        <a:moveTo>
                          <a:pt x="15476" y="0"/>
                        </a:moveTo>
                        <a:cubicBezTo>
                          <a:pt x="12337" y="0"/>
                          <a:pt x="9207" y="953"/>
                          <a:pt x="6668" y="2893"/>
                        </a:cubicBezTo>
                        <a:cubicBezTo>
                          <a:pt x="2203" y="6310"/>
                          <a:pt x="0" y="12299"/>
                          <a:pt x="1155" y="17800"/>
                        </a:cubicBezTo>
                        <a:cubicBezTo>
                          <a:pt x="1786" y="20788"/>
                          <a:pt x="3322" y="23431"/>
                          <a:pt x="5441" y="25420"/>
                        </a:cubicBezTo>
                        <a:cubicBezTo>
                          <a:pt x="5453" y="25420"/>
                          <a:pt x="5453" y="25432"/>
                          <a:pt x="5465" y="25444"/>
                        </a:cubicBezTo>
                        <a:cubicBezTo>
                          <a:pt x="8398" y="28193"/>
                          <a:pt x="12380" y="29642"/>
                          <a:pt x="16348" y="29642"/>
                        </a:cubicBezTo>
                        <a:cubicBezTo>
                          <a:pt x="19338" y="29642"/>
                          <a:pt x="22319" y="28819"/>
                          <a:pt x="24836" y="27110"/>
                        </a:cubicBezTo>
                        <a:cubicBezTo>
                          <a:pt x="30849" y="23027"/>
                          <a:pt x="33290" y="13966"/>
                          <a:pt x="29742" y="7525"/>
                        </a:cubicBezTo>
                        <a:cubicBezTo>
                          <a:pt x="27861" y="4131"/>
                          <a:pt x="24598" y="1750"/>
                          <a:pt x="20824" y="952"/>
                        </a:cubicBezTo>
                        <a:cubicBezTo>
                          <a:pt x="20622" y="881"/>
                          <a:pt x="20407" y="810"/>
                          <a:pt x="20205" y="738"/>
                        </a:cubicBezTo>
                        <a:cubicBezTo>
                          <a:pt x="18677" y="248"/>
                          <a:pt x="17075" y="0"/>
                          <a:pt x="15476" y="0"/>
                        </a:cubicBezTo>
                        <a:close/>
                      </a:path>
                    </a:pathLst>
                  </a:custGeom>
                  <a:solidFill>
                    <a:srgbClr val="1C1C1B"/>
                  </a:soli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endParaRPr sz="1867"/>
                  </a:p>
                </p:txBody>
              </p:sp>
            </p:grpSp>
            <p:grpSp>
              <p:nvGrpSpPr>
                <p:cNvPr id="47" name="Google Shape;443;p21">
                  <a:extLst>
                    <a:ext uri="{FF2B5EF4-FFF2-40B4-BE49-F238E27FC236}">
                      <a16:creationId xmlns:a16="http://schemas.microsoft.com/office/drawing/2014/main" id="{B7C9B9B5-4B36-49C3-9A23-B5181E62E198}"/>
                    </a:ext>
                  </a:extLst>
                </p:cNvPr>
                <p:cNvGrpSpPr/>
                <p:nvPr/>
              </p:nvGrpSpPr>
              <p:grpSpPr>
                <a:xfrm>
                  <a:off x="2911389" y="2754862"/>
                  <a:ext cx="568968" cy="525795"/>
                  <a:chOff x="3216189" y="2754862"/>
                  <a:chExt cx="568968" cy="525795"/>
                </a:xfrm>
              </p:grpSpPr>
              <p:sp>
                <p:nvSpPr>
                  <p:cNvPr id="48" name="Google Shape;444;p21">
                    <a:extLst>
                      <a:ext uri="{FF2B5EF4-FFF2-40B4-BE49-F238E27FC236}">
                        <a16:creationId xmlns:a16="http://schemas.microsoft.com/office/drawing/2014/main" id="{98236B42-7E61-4DEF-9E34-6F6678C22B91}"/>
                      </a:ext>
                    </a:extLst>
                  </p:cNvPr>
                  <p:cNvSpPr/>
                  <p:nvPr/>
                </p:nvSpPr>
                <p:spPr>
                  <a:xfrm>
                    <a:off x="3216189" y="2754862"/>
                    <a:ext cx="568968" cy="52579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29" h="16385" extrusionOk="0">
                        <a:moveTo>
                          <a:pt x="8903" y="470"/>
                        </a:moveTo>
                        <a:cubicBezTo>
                          <a:pt x="11479" y="470"/>
                          <a:pt x="13528" y="1947"/>
                          <a:pt x="14692" y="4018"/>
                        </a:cubicBezTo>
                        <a:cubicBezTo>
                          <a:pt x="14823" y="4411"/>
                          <a:pt x="15038" y="4852"/>
                          <a:pt x="15252" y="5245"/>
                        </a:cubicBezTo>
                        <a:cubicBezTo>
                          <a:pt x="15585" y="6173"/>
                          <a:pt x="15764" y="7162"/>
                          <a:pt x="15752" y="8174"/>
                        </a:cubicBezTo>
                        <a:cubicBezTo>
                          <a:pt x="15704" y="12150"/>
                          <a:pt x="12335" y="15127"/>
                          <a:pt x="8549" y="15555"/>
                        </a:cubicBezTo>
                        <a:cubicBezTo>
                          <a:pt x="8537" y="15555"/>
                          <a:pt x="8537" y="15567"/>
                          <a:pt x="8525" y="15567"/>
                        </a:cubicBezTo>
                        <a:cubicBezTo>
                          <a:pt x="8501" y="15568"/>
                          <a:pt x="8478" y="15568"/>
                          <a:pt x="8454" y="15568"/>
                        </a:cubicBezTo>
                        <a:cubicBezTo>
                          <a:pt x="4295" y="15568"/>
                          <a:pt x="904" y="12436"/>
                          <a:pt x="786" y="8186"/>
                        </a:cubicBezTo>
                        <a:cubicBezTo>
                          <a:pt x="726" y="6150"/>
                          <a:pt x="1405" y="4006"/>
                          <a:pt x="2834" y="2518"/>
                        </a:cubicBezTo>
                        <a:cubicBezTo>
                          <a:pt x="4405" y="875"/>
                          <a:pt x="6620" y="506"/>
                          <a:pt x="8811" y="470"/>
                        </a:cubicBezTo>
                        <a:cubicBezTo>
                          <a:pt x="8841" y="470"/>
                          <a:pt x="8872" y="470"/>
                          <a:pt x="8903" y="470"/>
                        </a:cubicBezTo>
                        <a:close/>
                        <a:moveTo>
                          <a:pt x="8538" y="0"/>
                        </a:moveTo>
                        <a:cubicBezTo>
                          <a:pt x="7098" y="0"/>
                          <a:pt x="5640" y="341"/>
                          <a:pt x="4382" y="970"/>
                        </a:cubicBezTo>
                        <a:cubicBezTo>
                          <a:pt x="1369" y="2482"/>
                          <a:pt x="0" y="6185"/>
                          <a:pt x="548" y="9376"/>
                        </a:cubicBezTo>
                        <a:cubicBezTo>
                          <a:pt x="929" y="11650"/>
                          <a:pt x="2322" y="13627"/>
                          <a:pt x="4215" y="14758"/>
                        </a:cubicBezTo>
                        <a:cubicBezTo>
                          <a:pt x="5764" y="15824"/>
                          <a:pt x="7545" y="16385"/>
                          <a:pt x="9299" y="16385"/>
                        </a:cubicBezTo>
                        <a:cubicBezTo>
                          <a:pt x="11834" y="16385"/>
                          <a:pt x="14310" y="15215"/>
                          <a:pt x="15943" y="12710"/>
                        </a:cubicBezTo>
                        <a:cubicBezTo>
                          <a:pt x="16002" y="12615"/>
                          <a:pt x="16062" y="12507"/>
                          <a:pt x="16133" y="12400"/>
                        </a:cubicBezTo>
                        <a:cubicBezTo>
                          <a:pt x="16609" y="11757"/>
                          <a:pt x="16931" y="10936"/>
                          <a:pt x="17133" y="10067"/>
                        </a:cubicBezTo>
                        <a:cubicBezTo>
                          <a:pt x="17669" y="8245"/>
                          <a:pt x="17728" y="6233"/>
                          <a:pt x="17026" y="4578"/>
                        </a:cubicBezTo>
                        <a:cubicBezTo>
                          <a:pt x="15883" y="1863"/>
                          <a:pt x="13002" y="613"/>
                          <a:pt x="10299" y="30"/>
                        </a:cubicBezTo>
                        <a:cubicBezTo>
                          <a:pt x="10283" y="26"/>
                          <a:pt x="10267" y="24"/>
                          <a:pt x="10252" y="24"/>
                        </a:cubicBezTo>
                        <a:cubicBezTo>
                          <a:pt x="10171" y="24"/>
                          <a:pt x="10115" y="76"/>
                          <a:pt x="10085" y="137"/>
                        </a:cubicBezTo>
                        <a:cubicBezTo>
                          <a:pt x="9578" y="45"/>
                          <a:pt x="9059" y="0"/>
                          <a:pt x="8538" y="0"/>
                        </a:cubicBezTo>
                        <a:close/>
                      </a:path>
                    </a:pathLst>
                  </a:custGeom>
                  <a:solidFill>
                    <a:srgbClr val="1C1C1B"/>
                  </a:solidFill>
                  <a:ln>
                    <a:noFill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endParaRPr sz="1867"/>
                  </a:p>
                </p:txBody>
              </p:sp>
              <p:sp>
                <p:nvSpPr>
                  <p:cNvPr id="49" name="Google Shape;445;p21">
                    <a:extLst>
                      <a:ext uri="{FF2B5EF4-FFF2-40B4-BE49-F238E27FC236}">
                        <a16:creationId xmlns:a16="http://schemas.microsoft.com/office/drawing/2014/main" id="{F1BDF920-596E-449B-8FA5-8FD905613A00}"/>
                      </a:ext>
                    </a:extLst>
                  </p:cNvPr>
                  <p:cNvSpPr/>
                  <p:nvPr/>
                </p:nvSpPr>
                <p:spPr>
                  <a:xfrm>
                    <a:off x="3239487" y="2769913"/>
                    <a:ext cx="482607" cy="48452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038" h="15099" extrusionOk="0">
                        <a:moveTo>
                          <a:pt x="8177" y="1"/>
                        </a:moveTo>
                        <a:cubicBezTo>
                          <a:pt x="8146" y="1"/>
                          <a:pt x="8115" y="1"/>
                          <a:pt x="8085" y="1"/>
                        </a:cubicBezTo>
                        <a:cubicBezTo>
                          <a:pt x="5894" y="37"/>
                          <a:pt x="3679" y="406"/>
                          <a:pt x="2108" y="2049"/>
                        </a:cubicBezTo>
                        <a:cubicBezTo>
                          <a:pt x="679" y="3537"/>
                          <a:pt x="0" y="5681"/>
                          <a:pt x="60" y="7717"/>
                        </a:cubicBezTo>
                        <a:cubicBezTo>
                          <a:pt x="178" y="11967"/>
                          <a:pt x="3569" y="15099"/>
                          <a:pt x="7728" y="15099"/>
                        </a:cubicBezTo>
                        <a:cubicBezTo>
                          <a:pt x="7752" y="15099"/>
                          <a:pt x="7775" y="15099"/>
                          <a:pt x="7799" y="15098"/>
                        </a:cubicBezTo>
                        <a:cubicBezTo>
                          <a:pt x="7811" y="15098"/>
                          <a:pt x="7811" y="15086"/>
                          <a:pt x="7823" y="15086"/>
                        </a:cubicBezTo>
                        <a:cubicBezTo>
                          <a:pt x="11609" y="14658"/>
                          <a:pt x="14978" y="11681"/>
                          <a:pt x="15026" y="7705"/>
                        </a:cubicBezTo>
                        <a:cubicBezTo>
                          <a:pt x="15038" y="6693"/>
                          <a:pt x="14859" y="5704"/>
                          <a:pt x="14526" y="4776"/>
                        </a:cubicBezTo>
                        <a:cubicBezTo>
                          <a:pt x="14312" y="4383"/>
                          <a:pt x="14097" y="3942"/>
                          <a:pt x="13966" y="3549"/>
                        </a:cubicBezTo>
                        <a:cubicBezTo>
                          <a:pt x="12802" y="1478"/>
                          <a:pt x="10753" y="1"/>
                          <a:pt x="8177" y="1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0" tIns="0" rIns="0" bIns="0" anchor="ctr" anchorCtr="0">
                    <a:noAutofit/>
                  </a:bodyPr>
                  <a:lstStyle/>
                  <a:p>
                    <a:pPr algn="ctr"/>
                    <a:r>
                      <a:rPr lang="en" sz="2400">
                        <a:solidFill>
                          <a:srgbClr val="FFFFFF"/>
                        </a:solidFill>
                        <a:latin typeface="Fira Sans Extra Condensed Medium"/>
                        <a:ea typeface="Fira Sans Extra Condensed Medium"/>
                        <a:cs typeface="Fira Sans Extra Condensed Medium"/>
                        <a:sym typeface="Fira Sans Extra Condensed Medium"/>
                      </a:rPr>
                      <a:t>04</a:t>
                    </a:r>
                    <a:endParaRPr sz="2400">
                      <a:solidFill>
                        <a:srgbClr val="FFFFFF"/>
                      </a:solidFill>
                      <a:latin typeface="Fira Sans Extra Condensed Medium"/>
                      <a:ea typeface="Fira Sans Extra Condensed Medium"/>
                      <a:cs typeface="Fira Sans Extra Condensed Medium"/>
                      <a:sym typeface="Fira Sans Extra Condensed Medium"/>
                    </a:endParaRPr>
                  </a:p>
                </p:txBody>
              </p:sp>
            </p:grpSp>
          </p:grpSp>
          <p:grpSp>
            <p:nvGrpSpPr>
              <p:cNvPr id="41" name="Google Shape;446;p21">
                <a:extLst>
                  <a:ext uri="{FF2B5EF4-FFF2-40B4-BE49-F238E27FC236}">
                    <a16:creationId xmlns:a16="http://schemas.microsoft.com/office/drawing/2014/main" id="{6AB89EF5-EB17-49D6-A5FE-32B3510B22A8}"/>
                  </a:ext>
                </a:extLst>
              </p:cNvPr>
              <p:cNvGrpSpPr/>
              <p:nvPr/>
            </p:nvGrpSpPr>
            <p:grpSpPr>
              <a:xfrm>
                <a:off x="3922985" y="1994134"/>
                <a:ext cx="1298045" cy="1155240"/>
                <a:chOff x="3886335" y="2152334"/>
                <a:chExt cx="1298045" cy="1155240"/>
              </a:xfrm>
            </p:grpSpPr>
            <p:sp>
              <p:nvSpPr>
                <p:cNvPr id="42" name="Google Shape;447;p21">
                  <a:extLst>
                    <a:ext uri="{FF2B5EF4-FFF2-40B4-BE49-F238E27FC236}">
                      <a16:creationId xmlns:a16="http://schemas.microsoft.com/office/drawing/2014/main" id="{8A3EC645-34DA-4F4A-8DEB-98367C96A036}"/>
                    </a:ext>
                  </a:extLst>
                </p:cNvPr>
                <p:cNvSpPr/>
                <p:nvPr/>
              </p:nvSpPr>
              <p:spPr>
                <a:xfrm>
                  <a:off x="3890154" y="2166647"/>
                  <a:ext cx="1197532" cy="11115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315" h="34640" extrusionOk="0">
                      <a:moveTo>
                        <a:pt x="18779" y="1"/>
                      </a:moveTo>
                      <a:cubicBezTo>
                        <a:pt x="14002" y="1"/>
                        <a:pt x="9251" y="1850"/>
                        <a:pt x="5966" y="5465"/>
                      </a:cubicBezTo>
                      <a:cubicBezTo>
                        <a:pt x="1572" y="10311"/>
                        <a:pt x="1" y="17502"/>
                        <a:pt x="2370" y="23658"/>
                      </a:cubicBezTo>
                      <a:cubicBezTo>
                        <a:pt x="4904" y="30214"/>
                        <a:pt x="11100" y="34639"/>
                        <a:pt x="18069" y="34639"/>
                      </a:cubicBezTo>
                      <a:cubicBezTo>
                        <a:pt x="18630" y="34639"/>
                        <a:pt x="19196" y="34611"/>
                        <a:pt x="19765" y="34552"/>
                      </a:cubicBezTo>
                      <a:lnTo>
                        <a:pt x="19801" y="34552"/>
                      </a:lnTo>
                      <a:cubicBezTo>
                        <a:pt x="22039" y="34290"/>
                        <a:pt x="24182" y="33766"/>
                        <a:pt x="26183" y="32873"/>
                      </a:cubicBezTo>
                      <a:cubicBezTo>
                        <a:pt x="26218" y="32850"/>
                        <a:pt x="26254" y="32838"/>
                        <a:pt x="26290" y="32826"/>
                      </a:cubicBezTo>
                      <a:cubicBezTo>
                        <a:pt x="26444" y="32754"/>
                        <a:pt x="26599" y="32683"/>
                        <a:pt x="26754" y="32600"/>
                      </a:cubicBezTo>
                      <a:cubicBezTo>
                        <a:pt x="26837" y="32564"/>
                        <a:pt x="26921" y="32516"/>
                        <a:pt x="27004" y="32481"/>
                      </a:cubicBezTo>
                      <a:cubicBezTo>
                        <a:pt x="28290" y="31826"/>
                        <a:pt x="29516" y="31004"/>
                        <a:pt x="30635" y="29980"/>
                      </a:cubicBezTo>
                      <a:cubicBezTo>
                        <a:pt x="33600" y="27289"/>
                        <a:pt x="35505" y="23706"/>
                        <a:pt x="36136" y="19765"/>
                      </a:cubicBezTo>
                      <a:cubicBezTo>
                        <a:pt x="37315" y="12526"/>
                        <a:pt x="33136" y="4882"/>
                        <a:pt x="26575" y="1739"/>
                      </a:cubicBezTo>
                      <a:cubicBezTo>
                        <a:pt x="26421" y="1667"/>
                        <a:pt x="26278" y="1608"/>
                        <a:pt x="26123" y="1536"/>
                      </a:cubicBezTo>
                      <a:cubicBezTo>
                        <a:pt x="24920" y="1203"/>
                        <a:pt x="23706" y="786"/>
                        <a:pt x="22504" y="381"/>
                      </a:cubicBezTo>
                      <a:cubicBezTo>
                        <a:pt x="21277" y="127"/>
                        <a:pt x="20027" y="1"/>
                        <a:pt x="1877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0" tIns="0" rIns="0" bIns="0" anchor="ctr" anchorCtr="0">
                  <a:noAutofit/>
                </a:bodyPr>
                <a:lstStyle/>
                <a:p>
                  <a:pPr algn="ctr"/>
                  <a:r>
                    <a:rPr lang="en" sz="2400" dirty="0">
                      <a:solidFill>
                        <a:srgbClr val="FFFFFF"/>
                      </a:solidFill>
                      <a:latin typeface="Fira Sans Extra Condensed Medium"/>
                      <a:ea typeface="Fira Sans Extra Condensed Medium"/>
                      <a:cs typeface="Fira Sans Extra Condensed Medium"/>
                      <a:sym typeface="Fira Sans Extra Condensed Medium"/>
                    </a:rPr>
                    <a:t>Nội dung</a:t>
                  </a:r>
                  <a:endParaRPr sz="2400" dirty="0">
                    <a:solidFill>
                      <a:srgbClr val="FFFFFF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endParaRPr>
                </a:p>
              </p:txBody>
            </p:sp>
            <p:sp>
              <p:nvSpPr>
                <p:cNvPr id="43" name="Google Shape;448;p21">
                  <a:extLst>
                    <a:ext uri="{FF2B5EF4-FFF2-40B4-BE49-F238E27FC236}">
                      <a16:creationId xmlns:a16="http://schemas.microsoft.com/office/drawing/2014/main" id="{C2BB282F-03EA-4BFB-8F0C-13CC14BA0688}"/>
                    </a:ext>
                  </a:extLst>
                </p:cNvPr>
                <p:cNvSpPr/>
                <p:nvPr/>
              </p:nvSpPr>
              <p:spPr>
                <a:xfrm>
                  <a:off x="3886335" y="2152334"/>
                  <a:ext cx="1298045" cy="11552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447" h="36000" extrusionOk="0">
                      <a:moveTo>
                        <a:pt x="30493" y="3804"/>
                      </a:moveTo>
                      <a:lnTo>
                        <a:pt x="30493" y="3804"/>
                      </a:lnTo>
                      <a:cubicBezTo>
                        <a:pt x="30862" y="4042"/>
                        <a:pt x="31219" y="4292"/>
                        <a:pt x="31576" y="4566"/>
                      </a:cubicBezTo>
                      <a:cubicBezTo>
                        <a:pt x="31433" y="4483"/>
                        <a:pt x="31290" y="4399"/>
                        <a:pt x="31135" y="4316"/>
                      </a:cubicBezTo>
                      <a:cubicBezTo>
                        <a:pt x="30921" y="4137"/>
                        <a:pt x="30707" y="3971"/>
                        <a:pt x="30493" y="3804"/>
                      </a:cubicBezTo>
                      <a:close/>
                      <a:moveTo>
                        <a:pt x="37267" y="21056"/>
                      </a:moveTo>
                      <a:lnTo>
                        <a:pt x="37267" y="21056"/>
                      </a:lnTo>
                      <a:cubicBezTo>
                        <a:pt x="37220" y="21330"/>
                        <a:pt x="37160" y="21604"/>
                        <a:pt x="37089" y="21878"/>
                      </a:cubicBezTo>
                      <a:cubicBezTo>
                        <a:pt x="37077" y="21842"/>
                        <a:pt x="37053" y="21818"/>
                        <a:pt x="37029" y="21794"/>
                      </a:cubicBezTo>
                      <a:cubicBezTo>
                        <a:pt x="37112" y="21556"/>
                        <a:pt x="37184" y="21306"/>
                        <a:pt x="37267" y="21056"/>
                      </a:cubicBezTo>
                      <a:close/>
                      <a:moveTo>
                        <a:pt x="18898" y="447"/>
                      </a:moveTo>
                      <a:cubicBezTo>
                        <a:pt x="20146" y="447"/>
                        <a:pt x="21396" y="573"/>
                        <a:pt x="22623" y="827"/>
                      </a:cubicBezTo>
                      <a:cubicBezTo>
                        <a:pt x="23825" y="1232"/>
                        <a:pt x="25039" y="1649"/>
                        <a:pt x="26242" y="1982"/>
                      </a:cubicBezTo>
                      <a:cubicBezTo>
                        <a:pt x="26397" y="2054"/>
                        <a:pt x="26540" y="2113"/>
                        <a:pt x="26694" y="2185"/>
                      </a:cubicBezTo>
                      <a:cubicBezTo>
                        <a:pt x="33255" y="5328"/>
                        <a:pt x="37434" y="12972"/>
                        <a:pt x="36255" y="20211"/>
                      </a:cubicBezTo>
                      <a:cubicBezTo>
                        <a:pt x="35624" y="24152"/>
                        <a:pt x="33719" y="27735"/>
                        <a:pt x="30754" y="30426"/>
                      </a:cubicBezTo>
                      <a:cubicBezTo>
                        <a:pt x="29635" y="31450"/>
                        <a:pt x="28409" y="32272"/>
                        <a:pt x="27123" y="32927"/>
                      </a:cubicBezTo>
                      <a:cubicBezTo>
                        <a:pt x="27040" y="32962"/>
                        <a:pt x="26956" y="33010"/>
                        <a:pt x="26873" y="33046"/>
                      </a:cubicBezTo>
                      <a:cubicBezTo>
                        <a:pt x="26718" y="33129"/>
                        <a:pt x="26563" y="33200"/>
                        <a:pt x="26409" y="33272"/>
                      </a:cubicBezTo>
                      <a:cubicBezTo>
                        <a:pt x="26373" y="33284"/>
                        <a:pt x="26337" y="33296"/>
                        <a:pt x="26302" y="33319"/>
                      </a:cubicBezTo>
                      <a:cubicBezTo>
                        <a:pt x="24301" y="34212"/>
                        <a:pt x="22158" y="34736"/>
                        <a:pt x="19920" y="34998"/>
                      </a:cubicBezTo>
                      <a:lnTo>
                        <a:pt x="19884" y="34998"/>
                      </a:lnTo>
                      <a:cubicBezTo>
                        <a:pt x="19315" y="35057"/>
                        <a:pt x="18749" y="35085"/>
                        <a:pt x="18188" y="35085"/>
                      </a:cubicBezTo>
                      <a:cubicBezTo>
                        <a:pt x="11219" y="35085"/>
                        <a:pt x="5023" y="30660"/>
                        <a:pt x="2489" y="24104"/>
                      </a:cubicBezTo>
                      <a:cubicBezTo>
                        <a:pt x="120" y="17948"/>
                        <a:pt x="1691" y="10757"/>
                        <a:pt x="6085" y="5911"/>
                      </a:cubicBezTo>
                      <a:cubicBezTo>
                        <a:pt x="9370" y="2296"/>
                        <a:pt x="14121" y="447"/>
                        <a:pt x="18898" y="447"/>
                      </a:cubicBezTo>
                      <a:close/>
                      <a:moveTo>
                        <a:pt x="18788" y="1"/>
                      </a:moveTo>
                      <a:cubicBezTo>
                        <a:pt x="14983" y="1"/>
                        <a:pt x="11189" y="1155"/>
                        <a:pt x="8109" y="3518"/>
                      </a:cubicBezTo>
                      <a:cubicBezTo>
                        <a:pt x="2691" y="7662"/>
                        <a:pt x="1" y="14936"/>
                        <a:pt x="1406" y="21616"/>
                      </a:cubicBezTo>
                      <a:cubicBezTo>
                        <a:pt x="2168" y="25247"/>
                        <a:pt x="4049" y="28462"/>
                        <a:pt x="6621" y="30867"/>
                      </a:cubicBezTo>
                      <a:cubicBezTo>
                        <a:pt x="6621" y="30879"/>
                        <a:pt x="6632" y="30891"/>
                        <a:pt x="6644" y="30891"/>
                      </a:cubicBezTo>
                      <a:cubicBezTo>
                        <a:pt x="10212" y="34234"/>
                        <a:pt x="15056" y="35999"/>
                        <a:pt x="19882" y="35999"/>
                      </a:cubicBezTo>
                      <a:cubicBezTo>
                        <a:pt x="23510" y="35999"/>
                        <a:pt x="27127" y="35001"/>
                        <a:pt x="30183" y="32927"/>
                      </a:cubicBezTo>
                      <a:cubicBezTo>
                        <a:pt x="37470" y="27962"/>
                        <a:pt x="40446" y="16960"/>
                        <a:pt x="36124" y="9150"/>
                      </a:cubicBezTo>
                      <a:cubicBezTo>
                        <a:pt x="33850" y="5006"/>
                        <a:pt x="29885" y="2125"/>
                        <a:pt x="25290" y="1161"/>
                      </a:cubicBezTo>
                      <a:cubicBezTo>
                        <a:pt x="25051" y="1065"/>
                        <a:pt x="24801" y="982"/>
                        <a:pt x="24539" y="899"/>
                      </a:cubicBezTo>
                      <a:cubicBezTo>
                        <a:pt x="22682" y="303"/>
                        <a:pt x="20734" y="1"/>
                        <a:pt x="18788" y="1"/>
                      </a:cubicBezTo>
                      <a:close/>
                    </a:path>
                  </a:pathLst>
                </a:custGeom>
                <a:solidFill>
                  <a:srgbClr val="1C1C1B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1867"/>
                </a:p>
              </p:txBody>
            </p:sp>
          </p:grpSp>
        </p:grp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picture containing outdoor, outdoor object, day&#10;&#10;Description automatically generated">
            <a:extLst>
              <a:ext uri="{FF2B5EF4-FFF2-40B4-BE49-F238E27FC236}">
                <a16:creationId xmlns:a16="http://schemas.microsoft.com/office/drawing/2014/main" id="{0E50FCBC-188B-4B94-B85C-75DD0AD960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43103"/>
            <a:ext cx="12192000" cy="5813223"/>
          </a:xfrm>
          <a:prstGeom prst="rect">
            <a:avLst/>
          </a:prstGeom>
        </p:spPr>
      </p:pic>
      <p:sp>
        <p:nvSpPr>
          <p:cNvPr id="217" name="Google Shape;217;p10"/>
          <p:cNvSpPr/>
          <p:nvPr/>
        </p:nvSpPr>
        <p:spPr>
          <a:xfrm>
            <a:off x="0" y="1045825"/>
            <a:ext cx="11971800" cy="58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10"/>
          <p:cNvSpPr txBox="1">
            <a:spLocks noGrp="1"/>
          </p:cNvSpPr>
          <p:nvPr>
            <p:ph type="title"/>
          </p:nvPr>
        </p:nvSpPr>
        <p:spPr>
          <a:xfrm>
            <a:off x="196400" y="1383924"/>
            <a:ext cx="4165800" cy="1265745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chemeClr val="tx1"/>
                </a:solidFill>
              </a:rPr>
              <a:t>Vấn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đề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thực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tiễn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của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đề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tài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219" name="Google Shape;219;p10"/>
          <p:cNvSpPr txBox="1">
            <a:spLocks noGrp="1"/>
          </p:cNvSpPr>
          <p:nvPr>
            <p:ph type="body" idx="1"/>
          </p:nvPr>
        </p:nvSpPr>
        <p:spPr>
          <a:xfrm>
            <a:off x="270250" y="2765900"/>
            <a:ext cx="3968100" cy="3288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     Theo </a:t>
            </a:r>
            <a:r>
              <a:rPr lang="en-US" sz="18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thống</a:t>
            </a:r>
            <a:r>
              <a:rPr lang="en-US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kê</a:t>
            </a:r>
            <a:r>
              <a:rPr lang="en-US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của</a:t>
            </a:r>
            <a:r>
              <a:rPr lang="en-US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nhiều</a:t>
            </a:r>
            <a:r>
              <a:rPr lang="en-US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công</a:t>
            </a:r>
            <a:r>
              <a:rPr lang="en-US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ty </a:t>
            </a:r>
            <a:r>
              <a:rPr lang="en-US" sz="18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thì</a:t>
            </a:r>
            <a:r>
              <a:rPr lang="en-US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số</a:t>
            </a:r>
            <a:r>
              <a:rPr lang="en-US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lượng</a:t>
            </a:r>
            <a:r>
              <a:rPr lang="en-US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khách</a:t>
            </a:r>
            <a:r>
              <a:rPr lang="en-US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hàng</a:t>
            </a:r>
            <a:r>
              <a:rPr lang="en-US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online </a:t>
            </a:r>
            <a:r>
              <a:rPr lang="en-US" sz="18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đã</a:t>
            </a:r>
            <a:r>
              <a:rPr lang="en-US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tăng</a:t>
            </a:r>
            <a:r>
              <a:rPr lang="en-US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một</a:t>
            </a:r>
            <a:r>
              <a:rPr lang="en-US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cách</a:t>
            </a:r>
            <a:r>
              <a:rPr lang="en-US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đột</a:t>
            </a:r>
            <a:r>
              <a:rPr lang="en-US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biến</a:t>
            </a:r>
            <a:r>
              <a:rPr lang="en-US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n-US" sz="18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đặc</a:t>
            </a:r>
            <a:r>
              <a:rPr lang="en-US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biệt</a:t>
            </a:r>
            <a:r>
              <a:rPr lang="en-US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trong</a:t>
            </a:r>
            <a:r>
              <a:rPr lang="en-US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khoảng</a:t>
            </a:r>
            <a:r>
              <a:rPr lang="en-US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thời</a:t>
            </a:r>
            <a:r>
              <a:rPr lang="en-US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gian</a:t>
            </a:r>
            <a:r>
              <a:rPr lang="en-US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dịch</a:t>
            </a:r>
            <a:r>
              <a:rPr lang="en-US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bệnh</a:t>
            </a:r>
            <a:r>
              <a:rPr lang="en-US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thì</a:t>
            </a:r>
            <a:r>
              <a:rPr lang="en-US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việc</a:t>
            </a:r>
            <a:r>
              <a:rPr lang="en-US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ngồi</a:t>
            </a:r>
            <a:r>
              <a:rPr lang="en-US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tại</a:t>
            </a:r>
            <a:r>
              <a:rPr lang="en-US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nhà</a:t>
            </a:r>
            <a:r>
              <a:rPr lang="en-US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mua</a:t>
            </a:r>
            <a:r>
              <a:rPr lang="en-US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hàng</a:t>
            </a:r>
            <a:r>
              <a:rPr lang="en-US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online </a:t>
            </a:r>
            <a:r>
              <a:rPr lang="en-US" sz="18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là</a:t>
            </a:r>
            <a:r>
              <a:rPr lang="en-US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một</a:t>
            </a:r>
            <a:r>
              <a:rPr lang="en-US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lựa</a:t>
            </a:r>
            <a:r>
              <a:rPr lang="en-US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chọn</a:t>
            </a:r>
            <a:r>
              <a:rPr lang="en-US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vô</a:t>
            </a:r>
            <a:r>
              <a:rPr lang="en-US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cùng</a:t>
            </a:r>
            <a:r>
              <a:rPr lang="en-US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hợp</a:t>
            </a:r>
            <a:r>
              <a:rPr lang="en-US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lý</a:t>
            </a:r>
            <a:r>
              <a:rPr lang="en-US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 </a:t>
            </a:r>
            <a:r>
              <a:rPr lang="en-US" sz="18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Bởi</a:t>
            </a:r>
            <a:r>
              <a:rPr lang="en-US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vậy</a:t>
            </a:r>
            <a:r>
              <a:rPr lang="en-US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n-US" sz="18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để</a:t>
            </a:r>
            <a:r>
              <a:rPr lang="en-US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phục</a:t>
            </a:r>
            <a:r>
              <a:rPr lang="en-US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vụ</a:t>
            </a:r>
            <a:r>
              <a:rPr lang="en-US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nhu</a:t>
            </a:r>
            <a:r>
              <a:rPr lang="en-US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cầu</a:t>
            </a:r>
            <a:r>
              <a:rPr lang="en-US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của</a:t>
            </a:r>
            <a:r>
              <a:rPr lang="en-US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khách</a:t>
            </a:r>
            <a:r>
              <a:rPr lang="en-US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hàng</a:t>
            </a:r>
            <a:r>
              <a:rPr lang="en-US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nhóm</a:t>
            </a:r>
            <a:r>
              <a:rPr lang="en-US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chúng</a:t>
            </a:r>
            <a:r>
              <a:rPr lang="en-US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em</a:t>
            </a:r>
            <a:r>
              <a:rPr lang="en-US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đã</a:t>
            </a:r>
            <a:r>
              <a:rPr lang="en-US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cùng</a:t>
            </a:r>
            <a:r>
              <a:rPr lang="en-US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nhau</a:t>
            </a:r>
            <a:r>
              <a:rPr lang="en-US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và</a:t>
            </a:r>
            <a:r>
              <a:rPr lang="en-US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tạo</a:t>
            </a:r>
            <a:r>
              <a:rPr lang="en-US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ra </a:t>
            </a:r>
            <a:r>
              <a:rPr lang="en-US" sz="18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trang</a:t>
            </a:r>
            <a:r>
              <a:rPr lang="en-US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Website </a:t>
            </a:r>
            <a:r>
              <a:rPr lang="en-US" sz="18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bán</a:t>
            </a:r>
            <a:r>
              <a:rPr lang="en-US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hàng</a:t>
            </a:r>
            <a:r>
              <a:rPr lang="en-US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máy</a:t>
            </a:r>
            <a:r>
              <a:rPr lang="en-US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tình</a:t>
            </a:r>
            <a:r>
              <a:rPr lang="en-US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nhằm</a:t>
            </a:r>
            <a:r>
              <a:rPr lang="en-US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góp</a:t>
            </a:r>
            <a:r>
              <a:rPr lang="en-US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phần</a:t>
            </a:r>
            <a:r>
              <a:rPr lang="en-US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mang</a:t>
            </a:r>
            <a:r>
              <a:rPr lang="en-US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đến</a:t>
            </a:r>
            <a:r>
              <a:rPr lang="en-US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môi</a:t>
            </a:r>
            <a:r>
              <a:rPr lang="en-US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trường</a:t>
            </a:r>
            <a:r>
              <a:rPr lang="en-US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thuận</a:t>
            </a:r>
            <a:r>
              <a:rPr lang="en-US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lợi</a:t>
            </a:r>
            <a:r>
              <a:rPr lang="en-US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cho</a:t>
            </a:r>
            <a:r>
              <a:rPr lang="en-US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khách</a:t>
            </a:r>
            <a:r>
              <a:rPr lang="en-US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hàng</a:t>
            </a:r>
            <a:endParaRPr lang="en-US" sz="180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220" name="Google Shape;220;p10"/>
          <p:cNvSpPr txBox="1"/>
          <p:nvPr/>
        </p:nvSpPr>
        <p:spPr>
          <a:xfrm>
            <a:off x="952902" y="117594"/>
            <a:ext cx="1819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Google</a:t>
            </a:r>
            <a:endParaRPr dirty="0"/>
          </a:p>
        </p:txBody>
      </p:sp>
      <p:sp>
        <p:nvSpPr>
          <p:cNvPr id="221" name="Google Shape;221;p10"/>
          <p:cNvSpPr txBox="1"/>
          <p:nvPr/>
        </p:nvSpPr>
        <p:spPr>
          <a:xfrm>
            <a:off x="3615520" y="117594"/>
            <a:ext cx="2341383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Giới</a:t>
            </a:r>
            <a:r>
              <a:rPr lang="en-US" dirty="0"/>
              <a:t> </a:t>
            </a:r>
            <a:r>
              <a:rPr lang="en-US" dirty="0" err="1"/>
              <a:t>thiệu</a:t>
            </a:r>
            <a:r>
              <a:rPr lang="en-US" dirty="0"/>
              <a:t> </a:t>
            </a:r>
            <a:r>
              <a:rPr lang="en-US" dirty="0" err="1"/>
              <a:t>nhóm</a:t>
            </a:r>
            <a:r>
              <a:rPr lang="en-US" dirty="0"/>
              <a:t> </a:t>
            </a:r>
            <a:r>
              <a:rPr lang="en-US" dirty="0" err="1"/>
              <a:t>TeamMoi</a:t>
            </a:r>
            <a:r>
              <a:rPr lang="en-US" dirty="0"/>
              <a:t>..</a:t>
            </a:r>
            <a:endParaRPr dirty="0"/>
          </a:p>
        </p:txBody>
      </p:sp>
      <p:sp>
        <p:nvSpPr>
          <p:cNvPr id="222" name="Google Shape;222;p10"/>
          <p:cNvSpPr txBox="1"/>
          <p:nvPr/>
        </p:nvSpPr>
        <p:spPr>
          <a:xfrm>
            <a:off x="6321427" y="119100"/>
            <a:ext cx="1819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oboto"/>
                <a:ea typeface="Roboto"/>
                <a:sym typeface="Roboto"/>
              </a:rPr>
              <a:t>Giới thiệu đề tài</a:t>
            </a:r>
            <a:endParaRPr dirty="0"/>
          </a:p>
        </p:txBody>
      </p:sp>
      <p:sp>
        <p:nvSpPr>
          <p:cNvPr id="223" name="Google Shape;223;p10"/>
          <p:cNvSpPr txBox="1"/>
          <p:nvPr/>
        </p:nvSpPr>
        <p:spPr>
          <a:xfrm>
            <a:off x="1399261" y="621795"/>
            <a:ext cx="6406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dirty="0" err="1">
                <a:solidFill>
                  <a:srgbClr val="595959"/>
                </a:solidFill>
                <a:latin typeface="Roboto"/>
                <a:ea typeface="Roboto"/>
                <a:sym typeface="Roboto"/>
              </a:rPr>
              <a:t>Tìm</a:t>
            </a:r>
            <a:r>
              <a:rPr lang="en-US" dirty="0">
                <a:solidFill>
                  <a:srgbClr val="595959"/>
                </a:solidFill>
                <a:latin typeface="Roboto"/>
                <a:ea typeface="Roboto"/>
                <a:sym typeface="Roboto"/>
              </a:rPr>
              <a:t> </a:t>
            </a:r>
            <a:r>
              <a:rPr lang="en-US" dirty="0" err="1">
                <a:solidFill>
                  <a:srgbClr val="595959"/>
                </a:solidFill>
                <a:latin typeface="Roboto"/>
                <a:ea typeface="Roboto"/>
                <a:sym typeface="Roboto"/>
              </a:rPr>
              <a:t>kiếm</a:t>
            </a:r>
            <a:r>
              <a:rPr lang="en-US" dirty="0">
                <a:solidFill>
                  <a:srgbClr val="595959"/>
                </a:solidFill>
                <a:latin typeface="Roboto"/>
                <a:ea typeface="Roboto"/>
                <a:sym typeface="Roboto"/>
              </a:rPr>
              <a:t> Google </a:t>
            </a:r>
            <a:r>
              <a:rPr lang="en-US" dirty="0" err="1">
                <a:solidFill>
                  <a:srgbClr val="595959"/>
                </a:solidFill>
                <a:latin typeface="Roboto"/>
                <a:ea typeface="Roboto"/>
                <a:sym typeface="Roboto"/>
              </a:rPr>
              <a:t>hoặc</a:t>
            </a:r>
            <a:r>
              <a:rPr lang="en-US" dirty="0">
                <a:solidFill>
                  <a:srgbClr val="595959"/>
                </a:solidFill>
                <a:latin typeface="Roboto"/>
                <a:ea typeface="Roboto"/>
                <a:sym typeface="Roboto"/>
              </a:rPr>
              <a:t> </a:t>
            </a:r>
            <a:r>
              <a:rPr lang="en-US" dirty="0" err="1">
                <a:solidFill>
                  <a:srgbClr val="595959"/>
                </a:solidFill>
                <a:latin typeface="Roboto"/>
                <a:ea typeface="Roboto"/>
                <a:sym typeface="Roboto"/>
              </a:rPr>
              <a:t>nhập</a:t>
            </a:r>
            <a:r>
              <a:rPr lang="en-US" dirty="0">
                <a:solidFill>
                  <a:srgbClr val="595959"/>
                </a:solidFill>
                <a:latin typeface="Roboto"/>
                <a:ea typeface="Roboto"/>
                <a:sym typeface="Roboto"/>
              </a:rPr>
              <a:t> </a:t>
            </a:r>
            <a:r>
              <a:rPr lang="en-US" dirty="0" err="1">
                <a:solidFill>
                  <a:srgbClr val="595959"/>
                </a:solidFill>
                <a:latin typeface="Roboto"/>
                <a:ea typeface="Roboto"/>
                <a:sym typeface="Roboto"/>
              </a:rPr>
              <a:t>một</a:t>
            </a:r>
            <a:r>
              <a:rPr lang="en-US" dirty="0">
                <a:solidFill>
                  <a:srgbClr val="595959"/>
                </a:solidFill>
                <a:latin typeface="Roboto"/>
                <a:ea typeface="Roboto"/>
                <a:sym typeface="Roboto"/>
              </a:rPr>
              <a:t> URL</a:t>
            </a:r>
            <a:endParaRPr lang="en-US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5" name="Google Shape;225;p10">
            <a:hlinkClick r:id="rId4" action="ppaction://hlinksldjump"/>
          </p:cNvPr>
          <p:cNvSpPr/>
          <p:nvPr/>
        </p:nvSpPr>
        <p:spPr>
          <a:xfrm>
            <a:off x="5862075" y="82575"/>
            <a:ext cx="440400" cy="39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10">
            <a:hlinkClick r:id="rId4" action="ppaction://hlinksldjump"/>
          </p:cNvPr>
          <p:cNvSpPr/>
          <p:nvPr/>
        </p:nvSpPr>
        <p:spPr>
          <a:xfrm>
            <a:off x="8505150" y="82575"/>
            <a:ext cx="440400" cy="39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43C7CAFB-E3FB-4447-BD91-089ED05121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8600" y="1595638"/>
            <a:ext cx="7243215" cy="413139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1"/>
          <p:cNvSpPr/>
          <p:nvPr/>
        </p:nvSpPr>
        <p:spPr>
          <a:xfrm>
            <a:off x="0" y="1045825"/>
            <a:ext cx="11971800" cy="58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11"/>
          <p:cNvSpPr txBox="1"/>
          <p:nvPr/>
        </p:nvSpPr>
        <p:spPr>
          <a:xfrm>
            <a:off x="6321427" y="119100"/>
            <a:ext cx="1819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oboto"/>
                <a:ea typeface="Roboto"/>
                <a:sym typeface="Roboto"/>
              </a:rPr>
              <a:t>Ngôn ngữ lập trình</a:t>
            </a:r>
            <a:endParaRPr dirty="0"/>
          </a:p>
        </p:txBody>
      </p:sp>
      <p:sp>
        <p:nvSpPr>
          <p:cNvPr id="240" name="Google Shape;240;p11">
            <a:hlinkClick r:id="rId3" action="ppaction://hlinksldjump"/>
          </p:cNvPr>
          <p:cNvSpPr/>
          <p:nvPr/>
        </p:nvSpPr>
        <p:spPr>
          <a:xfrm>
            <a:off x="5862075" y="82575"/>
            <a:ext cx="440400" cy="39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11">
            <a:hlinkClick r:id="rId3" action="ppaction://hlinksldjump"/>
          </p:cNvPr>
          <p:cNvSpPr/>
          <p:nvPr/>
        </p:nvSpPr>
        <p:spPr>
          <a:xfrm>
            <a:off x="8505150" y="82575"/>
            <a:ext cx="440400" cy="39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220;p10">
            <a:extLst>
              <a:ext uri="{FF2B5EF4-FFF2-40B4-BE49-F238E27FC236}">
                <a16:creationId xmlns:a16="http://schemas.microsoft.com/office/drawing/2014/main" id="{F7E7DB7D-15AF-4F7C-A129-A091E28E6B4F}"/>
              </a:ext>
            </a:extLst>
          </p:cNvPr>
          <p:cNvSpPr txBox="1"/>
          <p:nvPr/>
        </p:nvSpPr>
        <p:spPr>
          <a:xfrm>
            <a:off x="952902" y="117594"/>
            <a:ext cx="1819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Google</a:t>
            </a:r>
            <a:endParaRPr dirty="0"/>
          </a:p>
        </p:txBody>
      </p:sp>
      <p:sp>
        <p:nvSpPr>
          <p:cNvPr id="15" name="Google Shape;221;p10">
            <a:extLst>
              <a:ext uri="{FF2B5EF4-FFF2-40B4-BE49-F238E27FC236}">
                <a16:creationId xmlns:a16="http://schemas.microsoft.com/office/drawing/2014/main" id="{6CD1DD41-7CB9-4CC4-896D-AAB467FDF383}"/>
              </a:ext>
            </a:extLst>
          </p:cNvPr>
          <p:cNvSpPr txBox="1"/>
          <p:nvPr/>
        </p:nvSpPr>
        <p:spPr>
          <a:xfrm>
            <a:off x="3615520" y="117594"/>
            <a:ext cx="2341383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Giới</a:t>
            </a:r>
            <a:r>
              <a:rPr lang="en-US" dirty="0"/>
              <a:t> </a:t>
            </a:r>
            <a:r>
              <a:rPr lang="en-US" dirty="0" err="1"/>
              <a:t>thiệu</a:t>
            </a:r>
            <a:r>
              <a:rPr lang="en-US" dirty="0"/>
              <a:t> </a:t>
            </a:r>
            <a:r>
              <a:rPr lang="en-US" dirty="0" err="1"/>
              <a:t>nhóm</a:t>
            </a:r>
            <a:r>
              <a:rPr lang="en-US" dirty="0"/>
              <a:t> </a:t>
            </a:r>
            <a:r>
              <a:rPr lang="en-US" dirty="0" err="1"/>
              <a:t>TeamMoi</a:t>
            </a:r>
            <a:r>
              <a:rPr lang="en-US" dirty="0"/>
              <a:t>..</a:t>
            </a:r>
            <a:endParaRPr dirty="0"/>
          </a:p>
        </p:txBody>
      </p:sp>
      <p:sp>
        <p:nvSpPr>
          <p:cNvPr id="16" name="Google Shape;166;p8">
            <a:extLst>
              <a:ext uri="{FF2B5EF4-FFF2-40B4-BE49-F238E27FC236}">
                <a16:creationId xmlns:a16="http://schemas.microsoft.com/office/drawing/2014/main" id="{FECDCEF8-8DB3-4A2F-8F9A-CE2F92C2DAFE}"/>
              </a:ext>
            </a:extLst>
          </p:cNvPr>
          <p:cNvSpPr txBox="1"/>
          <p:nvPr/>
        </p:nvSpPr>
        <p:spPr>
          <a:xfrm>
            <a:off x="1399261" y="621795"/>
            <a:ext cx="6406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dirty="0" err="1">
                <a:solidFill>
                  <a:srgbClr val="595959"/>
                </a:solidFill>
                <a:latin typeface="Roboto"/>
                <a:ea typeface="Roboto"/>
                <a:sym typeface="Roboto"/>
              </a:rPr>
              <a:t>Tìm</a:t>
            </a:r>
            <a:r>
              <a:rPr lang="en-US" dirty="0">
                <a:solidFill>
                  <a:srgbClr val="595959"/>
                </a:solidFill>
                <a:latin typeface="Roboto"/>
                <a:ea typeface="Roboto"/>
                <a:sym typeface="Roboto"/>
              </a:rPr>
              <a:t> </a:t>
            </a:r>
            <a:r>
              <a:rPr lang="en-US" dirty="0" err="1">
                <a:solidFill>
                  <a:srgbClr val="595959"/>
                </a:solidFill>
                <a:latin typeface="Roboto"/>
                <a:ea typeface="Roboto"/>
                <a:sym typeface="Roboto"/>
              </a:rPr>
              <a:t>kiếm</a:t>
            </a:r>
            <a:r>
              <a:rPr lang="en-US" dirty="0">
                <a:solidFill>
                  <a:srgbClr val="595959"/>
                </a:solidFill>
                <a:latin typeface="Roboto"/>
                <a:ea typeface="Roboto"/>
                <a:sym typeface="Roboto"/>
              </a:rPr>
              <a:t> Google </a:t>
            </a:r>
            <a:r>
              <a:rPr lang="en-US" dirty="0" err="1">
                <a:solidFill>
                  <a:srgbClr val="595959"/>
                </a:solidFill>
                <a:latin typeface="Roboto"/>
                <a:ea typeface="Roboto"/>
                <a:sym typeface="Roboto"/>
              </a:rPr>
              <a:t>hoặc</a:t>
            </a:r>
            <a:r>
              <a:rPr lang="en-US" dirty="0">
                <a:solidFill>
                  <a:srgbClr val="595959"/>
                </a:solidFill>
                <a:latin typeface="Roboto"/>
                <a:ea typeface="Roboto"/>
                <a:sym typeface="Roboto"/>
              </a:rPr>
              <a:t> </a:t>
            </a:r>
            <a:r>
              <a:rPr lang="en-US" dirty="0" err="1">
                <a:solidFill>
                  <a:srgbClr val="595959"/>
                </a:solidFill>
                <a:latin typeface="Roboto"/>
                <a:ea typeface="Roboto"/>
                <a:sym typeface="Roboto"/>
              </a:rPr>
              <a:t>nhập</a:t>
            </a:r>
            <a:r>
              <a:rPr lang="en-US" dirty="0">
                <a:solidFill>
                  <a:srgbClr val="595959"/>
                </a:solidFill>
                <a:latin typeface="Roboto"/>
                <a:ea typeface="Roboto"/>
                <a:sym typeface="Roboto"/>
              </a:rPr>
              <a:t> </a:t>
            </a:r>
            <a:r>
              <a:rPr lang="en-US" dirty="0" err="1">
                <a:solidFill>
                  <a:srgbClr val="595959"/>
                </a:solidFill>
                <a:latin typeface="Roboto"/>
                <a:ea typeface="Roboto"/>
                <a:sym typeface="Roboto"/>
              </a:rPr>
              <a:t>một</a:t>
            </a:r>
            <a:r>
              <a:rPr lang="en-US" dirty="0">
                <a:solidFill>
                  <a:srgbClr val="595959"/>
                </a:solidFill>
                <a:latin typeface="Roboto"/>
                <a:ea typeface="Roboto"/>
                <a:sym typeface="Roboto"/>
              </a:rPr>
              <a:t> URL</a:t>
            </a:r>
            <a:endParaRPr lang="en-US" dirty="0"/>
          </a:p>
        </p:txBody>
      </p:sp>
      <p:pic>
        <p:nvPicPr>
          <p:cNvPr id="22" name="Picture 21" descr="A picture containing outdoor, outdoor object, day&#10;&#10;Description automatically generated">
            <a:extLst>
              <a:ext uri="{FF2B5EF4-FFF2-40B4-BE49-F238E27FC236}">
                <a16:creationId xmlns:a16="http://schemas.microsoft.com/office/drawing/2014/main" id="{23260DF3-AD73-40E6-BE9D-AECE9D4603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12" y="1044319"/>
            <a:ext cx="12192000" cy="5813223"/>
          </a:xfrm>
          <a:prstGeom prst="rect">
            <a:avLst/>
          </a:prstGeom>
        </p:spPr>
      </p:pic>
      <p:grpSp>
        <p:nvGrpSpPr>
          <p:cNvPr id="100" name="Google Shape;175;p17">
            <a:extLst>
              <a:ext uri="{FF2B5EF4-FFF2-40B4-BE49-F238E27FC236}">
                <a16:creationId xmlns:a16="http://schemas.microsoft.com/office/drawing/2014/main" id="{CF4CD874-8559-4F5C-B854-35D7B9983529}"/>
              </a:ext>
            </a:extLst>
          </p:cNvPr>
          <p:cNvGrpSpPr/>
          <p:nvPr/>
        </p:nvGrpSpPr>
        <p:grpSpPr>
          <a:xfrm>
            <a:off x="5685961" y="2232240"/>
            <a:ext cx="4948517" cy="1767993"/>
            <a:chOff x="4587325" y="1446424"/>
            <a:chExt cx="3681492" cy="1303751"/>
          </a:xfrm>
        </p:grpSpPr>
        <p:sp>
          <p:nvSpPr>
            <p:cNvPr id="164" name="Google Shape;176;p17">
              <a:extLst>
                <a:ext uri="{FF2B5EF4-FFF2-40B4-BE49-F238E27FC236}">
                  <a16:creationId xmlns:a16="http://schemas.microsoft.com/office/drawing/2014/main" id="{DD97840D-5169-48F2-B526-186802095194}"/>
                </a:ext>
              </a:extLst>
            </p:cNvPr>
            <p:cNvSpPr/>
            <p:nvPr/>
          </p:nvSpPr>
          <p:spPr>
            <a:xfrm>
              <a:off x="4587325" y="2243200"/>
              <a:ext cx="940100" cy="506975"/>
            </a:xfrm>
            <a:custGeom>
              <a:avLst/>
              <a:gdLst/>
              <a:ahLst/>
              <a:cxnLst/>
              <a:rect l="l" t="t" r="r" b="b"/>
              <a:pathLst>
                <a:path w="37604" h="20279" extrusionOk="0">
                  <a:moveTo>
                    <a:pt x="0" y="20279"/>
                  </a:moveTo>
                  <a:lnTo>
                    <a:pt x="17866" y="0"/>
                  </a:lnTo>
                  <a:lnTo>
                    <a:pt x="37604" y="0"/>
                  </a:ln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65" name="Google Shape;177;p17">
              <a:extLst>
                <a:ext uri="{FF2B5EF4-FFF2-40B4-BE49-F238E27FC236}">
                  <a16:creationId xmlns:a16="http://schemas.microsoft.com/office/drawing/2014/main" id="{23FF1825-0F21-48F9-A041-1A04CA670C29}"/>
                </a:ext>
              </a:extLst>
            </p:cNvPr>
            <p:cNvSpPr/>
            <p:nvPr/>
          </p:nvSpPr>
          <p:spPr>
            <a:xfrm>
              <a:off x="5615875" y="2075475"/>
              <a:ext cx="959950" cy="336675"/>
            </a:xfrm>
            <a:custGeom>
              <a:avLst/>
              <a:gdLst/>
              <a:ahLst/>
              <a:cxnLst/>
              <a:rect l="l" t="t" r="r" b="b"/>
              <a:pathLst>
                <a:path w="38398" h="13467" extrusionOk="0">
                  <a:moveTo>
                    <a:pt x="3417" y="1"/>
                  </a:moveTo>
                  <a:cubicBezTo>
                    <a:pt x="1536" y="1"/>
                    <a:pt x="0" y="1537"/>
                    <a:pt x="0" y="3418"/>
                  </a:cubicBezTo>
                  <a:lnTo>
                    <a:pt x="0" y="10050"/>
                  </a:lnTo>
                  <a:cubicBezTo>
                    <a:pt x="0" y="11943"/>
                    <a:pt x="1536" y="13467"/>
                    <a:pt x="3417" y="13467"/>
                  </a:cubicBezTo>
                  <a:lnTo>
                    <a:pt x="34981" y="13467"/>
                  </a:lnTo>
                  <a:cubicBezTo>
                    <a:pt x="36862" y="13467"/>
                    <a:pt x="38398" y="11943"/>
                    <a:pt x="38398" y="10050"/>
                  </a:cubicBezTo>
                  <a:lnTo>
                    <a:pt x="38398" y="3418"/>
                  </a:lnTo>
                  <a:cubicBezTo>
                    <a:pt x="38398" y="1537"/>
                    <a:pt x="36862" y="1"/>
                    <a:pt x="349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CSS</a:t>
              </a:r>
              <a:endParaRPr dirty="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66" name="Google Shape;178;p17">
              <a:extLst>
                <a:ext uri="{FF2B5EF4-FFF2-40B4-BE49-F238E27FC236}">
                  <a16:creationId xmlns:a16="http://schemas.microsoft.com/office/drawing/2014/main" id="{60156708-4844-4613-B630-7501E05057AC}"/>
                </a:ext>
              </a:extLst>
            </p:cNvPr>
            <p:cNvSpPr/>
            <p:nvPr/>
          </p:nvSpPr>
          <p:spPr>
            <a:xfrm>
              <a:off x="5520025" y="2012100"/>
              <a:ext cx="213450" cy="129775"/>
            </a:xfrm>
            <a:custGeom>
              <a:avLst/>
              <a:gdLst/>
              <a:ahLst/>
              <a:cxnLst/>
              <a:rect l="l" t="t" r="r" b="b"/>
              <a:pathLst>
                <a:path w="8538" h="5191" extrusionOk="0">
                  <a:moveTo>
                    <a:pt x="1873" y="1"/>
                  </a:moveTo>
                  <a:cubicBezTo>
                    <a:pt x="1192" y="1"/>
                    <a:pt x="683" y="192"/>
                    <a:pt x="477" y="583"/>
                  </a:cubicBezTo>
                  <a:cubicBezTo>
                    <a:pt x="1" y="1500"/>
                    <a:pt x="1310" y="3131"/>
                    <a:pt x="3406" y="4239"/>
                  </a:cubicBezTo>
                  <a:cubicBezTo>
                    <a:pt x="4586" y="4866"/>
                    <a:pt x="5769" y="5191"/>
                    <a:pt x="6661" y="5191"/>
                  </a:cubicBezTo>
                  <a:cubicBezTo>
                    <a:pt x="7343" y="5191"/>
                    <a:pt x="7855" y="5000"/>
                    <a:pt x="8061" y="4608"/>
                  </a:cubicBezTo>
                  <a:cubicBezTo>
                    <a:pt x="8537" y="3703"/>
                    <a:pt x="7228" y="2072"/>
                    <a:pt x="5144" y="964"/>
                  </a:cubicBezTo>
                  <a:cubicBezTo>
                    <a:pt x="3955" y="329"/>
                    <a:pt x="2766" y="1"/>
                    <a:pt x="187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67" name="Google Shape;179;p17">
              <a:extLst>
                <a:ext uri="{FF2B5EF4-FFF2-40B4-BE49-F238E27FC236}">
                  <a16:creationId xmlns:a16="http://schemas.microsoft.com/office/drawing/2014/main" id="{5A5D9803-FEA1-4827-A156-ACA042240C1E}"/>
                </a:ext>
              </a:extLst>
            </p:cNvPr>
            <p:cNvSpPr/>
            <p:nvPr/>
          </p:nvSpPr>
          <p:spPr>
            <a:xfrm>
              <a:off x="5247975" y="1962375"/>
              <a:ext cx="563175" cy="563200"/>
            </a:xfrm>
            <a:custGeom>
              <a:avLst/>
              <a:gdLst/>
              <a:ahLst/>
              <a:cxnLst/>
              <a:rect l="l" t="t" r="r" b="b"/>
              <a:pathLst>
                <a:path w="22527" h="22528" extrusionOk="0">
                  <a:moveTo>
                    <a:pt x="11264" y="1"/>
                  </a:moveTo>
                  <a:cubicBezTo>
                    <a:pt x="5049" y="1"/>
                    <a:pt x="0" y="5049"/>
                    <a:pt x="0" y="11264"/>
                  </a:cubicBezTo>
                  <a:cubicBezTo>
                    <a:pt x="0" y="17467"/>
                    <a:pt x="5049" y="22527"/>
                    <a:pt x="11264" y="22527"/>
                  </a:cubicBezTo>
                  <a:cubicBezTo>
                    <a:pt x="17467" y="22527"/>
                    <a:pt x="22527" y="17467"/>
                    <a:pt x="22527" y="11264"/>
                  </a:cubicBezTo>
                  <a:cubicBezTo>
                    <a:pt x="22527" y="5049"/>
                    <a:pt x="17467" y="1"/>
                    <a:pt x="112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dirty="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02</a:t>
              </a:r>
              <a:endParaRPr sz="2000" dirty="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68" name="Google Shape;180;p17">
              <a:extLst>
                <a:ext uri="{FF2B5EF4-FFF2-40B4-BE49-F238E27FC236}">
                  <a16:creationId xmlns:a16="http://schemas.microsoft.com/office/drawing/2014/main" id="{D4BDC673-8036-4023-A6D8-EF4A7A994D21}"/>
                </a:ext>
              </a:extLst>
            </p:cNvPr>
            <p:cNvSpPr/>
            <p:nvPr/>
          </p:nvSpPr>
          <p:spPr>
            <a:xfrm>
              <a:off x="5231900" y="1946300"/>
              <a:ext cx="595025" cy="595050"/>
            </a:xfrm>
            <a:custGeom>
              <a:avLst/>
              <a:gdLst/>
              <a:ahLst/>
              <a:cxnLst/>
              <a:rect l="l" t="t" r="r" b="b"/>
              <a:pathLst>
                <a:path w="23801" h="23802" extrusionOk="0">
                  <a:moveTo>
                    <a:pt x="11907" y="1275"/>
                  </a:moveTo>
                  <a:cubicBezTo>
                    <a:pt x="17764" y="1275"/>
                    <a:pt x="22527" y="6049"/>
                    <a:pt x="22527" y="11907"/>
                  </a:cubicBezTo>
                  <a:cubicBezTo>
                    <a:pt x="22527" y="17765"/>
                    <a:pt x="17764" y="22539"/>
                    <a:pt x="11907" y="22539"/>
                  </a:cubicBezTo>
                  <a:cubicBezTo>
                    <a:pt x="6049" y="22539"/>
                    <a:pt x="1274" y="17765"/>
                    <a:pt x="1274" y="11907"/>
                  </a:cubicBezTo>
                  <a:cubicBezTo>
                    <a:pt x="1274" y="6049"/>
                    <a:pt x="6049" y="1275"/>
                    <a:pt x="11907" y="1275"/>
                  </a:cubicBezTo>
                  <a:close/>
                  <a:moveTo>
                    <a:pt x="11907" y="1"/>
                  </a:moveTo>
                  <a:cubicBezTo>
                    <a:pt x="5346" y="1"/>
                    <a:pt x="0" y="5347"/>
                    <a:pt x="0" y="11907"/>
                  </a:cubicBezTo>
                  <a:cubicBezTo>
                    <a:pt x="0" y="18467"/>
                    <a:pt x="5346" y="23801"/>
                    <a:pt x="11907" y="23801"/>
                  </a:cubicBezTo>
                  <a:cubicBezTo>
                    <a:pt x="18467" y="23801"/>
                    <a:pt x="23801" y="18467"/>
                    <a:pt x="23801" y="11907"/>
                  </a:cubicBezTo>
                  <a:cubicBezTo>
                    <a:pt x="23801" y="5347"/>
                    <a:pt x="18467" y="1"/>
                    <a:pt x="1190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69" name="Google Shape;181;p17">
              <a:extLst>
                <a:ext uri="{FF2B5EF4-FFF2-40B4-BE49-F238E27FC236}">
                  <a16:creationId xmlns:a16="http://schemas.microsoft.com/office/drawing/2014/main" id="{46AF828E-5443-4275-BF08-0FD7C0B2AFEC}"/>
                </a:ext>
              </a:extLst>
            </p:cNvPr>
            <p:cNvSpPr/>
            <p:nvPr/>
          </p:nvSpPr>
          <p:spPr>
            <a:xfrm>
              <a:off x="4992875" y="2203775"/>
              <a:ext cx="80100" cy="80100"/>
            </a:xfrm>
            <a:custGeom>
              <a:avLst/>
              <a:gdLst/>
              <a:ahLst/>
              <a:cxnLst/>
              <a:rect l="l" t="t" r="r" b="b"/>
              <a:pathLst>
                <a:path w="3204" h="3204" extrusionOk="0">
                  <a:moveTo>
                    <a:pt x="1596" y="1"/>
                  </a:moveTo>
                  <a:cubicBezTo>
                    <a:pt x="715" y="1"/>
                    <a:pt x="1" y="727"/>
                    <a:pt x="1" y="1608"/>
                  </a:cubicBezTo>
                  <a:cubicBezTo>
                    <a:pt x="1" y="2489"/>
                    <a:pt x="715" y="3203"/>
                    <a:pt x="1596" y="3203"/>
                  </a:cubicBezTo>
                  <a:cubicBezTo>
                    <a:pt x="2477" y="3203"/>
                    <a:pt x="3203" y="2489"/>
                    <a:pt x="3203" y="1608"/>
                  </a:cubicBezTo>
                  <a:cubicBezTo>
                    <a:pt x="3203" y="727"/>
                    <a:pt x="2477" y="1"/>
                    <a:pt x="159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70" name="Google Shape;182;p17">
              <a:extLst>
                <a:ext uri="{FF2B5EF4-FFF2-40B4-BE49-F238E27FC236}">
                  <a16:creationId xmlns:a16="http://schemas.microsoft.com/office/drawing/2014/main" id="{F719B0F5-A1EE-4A69-AEE4-A2BD5D2F988C}"/>
                </a:ext>
              </a:extLst>
            </p:cNvPr>
            <p:cNvSpPr/>
            <p:nvPr/>
          </p:nvSpPr>
          <p:spPr>
            <a:xfrm>
              <a:off x="5538175" y="1737350"/>
              <a:ext cx="282800" cy="221175"/>
            </a:xfrm>
            <a:custGeom>
              <a:avLst/>
              <a:gdLst/>
              <a:ahLst/>
              <a:cxnLst/>
              <a:rect l="l" t="t" r="r" b="b"/>
              <a:pathLst>
                <a:path w="11312" h="8847" fill="none" extrusionOk="0">
                  <a:moveTo>
                    <a:pt x="1" y="8847"/>
                  </a:moveTo>
                  <a:lnTo>
                    <a:pt x="1" y="0"/>
                  </a:lnTo>
                  <a:lnTo>
                    <a:pt x="11312" y="0"/>
                  </a:lnTo>
                </a:path>
              </a:pathLst>
            </a:custGeom>
            <a:noFill/>
            <a:ln w="16975" cap="flat" cmpd="sng">
              <a:solidFill>
                <a:srgbClr val="000000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71" name="Google Shape;183;p17">
              <a:extLst>
                <a:ext uri="{FF2B5EF4-FFF2-40B4-BE49-F238E27FC236}">
                  <a16:creationId xmlns:a16="http://schemas.microsoft.com/office/drawing/2014/main" id="{DE1A120B-5235-4641-BE62-6A604071D243}"/>
                </a:ext>
              </a:extLst>
            </p:cNvPr>
            <p:cNvSpPr/>
            <p:nvPr/>
          </p:nvSpPr>
          <p:spPr>
            <a:xfrm>
              <a:off x="5820950" y="1737350"/>
              <a:ext cx="197975" cy="119975"/>
            </a:xfrm>
            <a:custGeom>
              <a:avLst/>
              <a:gdLst/>
              <a:ahLst/>
              <a:cxnLst/>
              <a:rect l="l" t="t" r="r" b="b"/>
              <a:pathLst>
                <a:path w="7919" h="4799" fill="none" extrusionOk="0">
                  <a:moveTo>
                    <a:pt x="7918" y="4799"/>
                  </a:moveTo>
                  <a:lnTo>
                    <a:pt x="4335" y="4799"/>
                  </a:lnTo>
                  <a:lnTo>
                    <a:pt x="1" y="0"/>
                  </a:lnTo>
                </a:path>
              </a:pathLst>
            </a:custGeom>
            <a:noFill/>
            <a:ln w="16975" cap="flat" cmpd="sng">
              <a:solidFill>
                <a:srgbClr val="000000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72" name="Google Shape;184;p17">
              <a:extLst>
                <a:ext uri="{FF2B5EF4-FFF2-40B4-BE49-F238E27FC236}">
                  <a16:creationId xmlns:a16="http://schemas.microsoft.com/office/drawing/2014/main" id="{FC055EF8-1819-44F7-8C9A-6294F41E507E}"/>
                </a:ext>
              </a:extLst>
            </p:cNvPr>
            <p:cNvSpPr/>
            <p:nvPr/>
          </p:nvSpPr>
          <p:spPr>
            <a:xfrm>
              <a:off x="5820950" y="1617400"/>
              <a:ext cx="197975" cy="119975"/>
            </a:xfrm>
            <a:custGeom>
              <a:avLst/>
              <a:gdLst/>
              <a:ahLst/>
              <a:cxnLst/>
              <a:rect l="l" t="t" r="r" b="b"/>
              <a:pathLst>
                <a:path w="7919" h="4799" fill="none" extrusionOk="0">
                  <a:moveTo>
                    <a:pt x="7918" y="0"/>
                  </a:moveTo>
                  <a:lnTo>
                    <a:pt x="4335" y="0"/>
                  </a:lnTo>
                  <a:lnTo>
                    <a:pt x="1" y="4798"/>
                  </a:lnTo>
                  <a:lnTo>
                    <a:pt x="1" y="4798"/>
                  </a:lnTo>
                </a:path>
              </a:pathLst>
            </a:custGeom>
            <a:noFill/>
            <a:ln w="16975" cap="flat" cmpd="sng">
              <a:solidFill>
                <a:srgbClr val="000000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74" name="Google Shape;186;p17">
              <a:extLst>
                <a:ext uri="{FF2B5EF4-FFF2-40B4-BE49-F238E27FC236}">
                  <a16:creationId xmlns:a16="http://schemas.microsoft.com/office/drawing/2014/main" id="{C2C59956-6D0B-484F-A4F8-AA8955F6635C}"/>
                </a:ext>
              </a:extLst>
            </p:cNvPr>
            <p:cNvSpPr/>
            <p:nvPr/>
          </p:nvSpPr>
          <p:spPr>
            <a:xfrm>
              <a:off x="6010575" y="1446424"/>
              <a:ext cx="2258242" cy="519976"/>
            </a:xfrm>
            <a:custGeom>
              <a:avLst/>
              <a:gdLst/>
              <a:ahLst/>
              <a:cxnLst/>
              <a:rect l="l" t="t" r="r" b="b"/>
              <a:pathLst>
                <a:path w="19372" h="5109" extrusionOk="0">
                  <a:moveTo>
                    <a:pt x="0" y="0"/>
                  </a:moveTo>
                  <a:lnTo>
                    <a:pt x="0" y="5108"/>
                  </a:lnTo>
                  <a:lnTo>
                    <a:pt x="19372" y="5108"/>
                  </a:lnTo>
                  <a:lnTo>
                    <a:pt x="193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 err="1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ea typeface="Fira Sans Extra Condensed"/>
                  <a:cs typeface="Times New Roman" panose="02020603050405020304" pitchFamily="18" charset="0"/>
                  <a:sym typeface="Fira Sans Extra Condensed"/>
                </a:rPr>
                <a:t>Là</a:t>
              </a:r>
              <a:r>
                <a:rPr lang="en-US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ea typeface="Fira Sans Extra Condensed"/>
                  <a:cs typeface="Times New Roman" panose="02020603050405020304" pitchFamily="18" charset="0"/>
                  <a:sym typeface="Fira Sans Extra Condensed"/>
                </a:rPr>
                <a:t> </a:t>
              </a:r>
              <a:r>
                <a:rPr lang="en-US" dirty="0" err="1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ea typeface="Fira Sans Extra Condensed"/>
                  <a:cs typeface="Times New Roman" panose="02020603050405020304" pitchFamily="18" charset="0"/>
                  <a:sym typeface="Fira Sans Extra Condensed"/>
                </a:rPr>
                <a:t>ngôn</a:t>
              </a:r>
              <a:r>
                <a:rPr lang="en-US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ea typeface="Fira Sans Extra Condensed"/>
                  <a:cs typeface="Times New Roman" panose="02020603050405020304" pitchFamily="18" charset="0"/>
                  <a:sym typeface="Fira Sans Extra Condensed"/>
                </a:rPr>
                <a:t> </a:t>
              </a:r>
              <a:r>
                <a:rPr lang="en-US" dirty="0" err="1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ea typeface="Fira Sans Extra Condensed"/>
                  <a:cs typeface="Times New Roman" panose="02020603050405020304" pitchFamily="18" charset="0"/>
                  <a:sym typeface="Fira Sans Extra Condensed"/>
                </a:rPr>
                <a:t>ngữ</a:t>
              </a:r>
              <a:r>
                <a:rPr lang="en-US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ea typeface="Fira Sans Extra Condensed"/>
                  <a:cs typeface="Times New Roman" panose="02020603050405020304" pitchFamily="18" charset="0"/>
                  <a:sym typeface="Fira Sans Extra Condensed"/>
                </a:rPr>
                <a:t> </a:t>
              </a:r>
              <a:r>
                <a:rPr lang="en-US" dirty="0" err="1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ea typeface="Fira Sans Extra Condensed"/>
                  <a:cs typeface="Times New Roman" panose="02020603050405020304" pitchFamily="18" charset="0"/>
                  <a:sym typeface="Fira Sans Extra Condensed"/>
                </a:rPr>
                <a:t>được</a:t>
              </a:r>
              <a:r>
                <a:rPr lang="en-US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ea typeface="Fira Sans Extra Condensed"/>
                  <a:cs typeface="Times New Roman" panose="02020603050405020304" pitchFamily="18" charset="0"/>
                  <a:sym typeface="Fira Sans Extra Condensed"/>
                </a:rPr>
                <a:t> </a:t>
              </a:r>
              <a:r>
                <a:rPr lang="en-US" dirty="0" err="1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ea typeface="Fira Sans Extra Condensed"/>
                  <a:cs typeface="Times New Roman" panose="02020603050405020304" pitchFamily="18" charset="0"/>
                  <a:sym typeface="Fira Sans Extra Condensed"/>
                </a:rPr>
                <a:t>dùng</a:t>
              </a:r>
              <a:r>
                <a:rPr lang="en-US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ea typeface="Fira Sans Extra Condensed"/>
                  <a:cs typeface="Times New Roman" panose="02020603050405020304" pitchFamily="18" charset="0"/>
                  <a:sym typeface="Fira Sans Extra Condensed"/>
                </a:rPr>
                <a:t> </a:t>
              </a:r>
              <a:r>
                <a:rPr lang="en-US" dirty="0" err="1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ea typeface="Fira Sans Extra Condensed"/>
                  <a:cs typeface="Times New Roman" panose="02020603050405020304" pitchFamily="18" charset="0"/>
                  <a:sym typeface="Fira Sans Extra Condensed"/>
                </a:rPr>
                <a:t>để</a:t>
              </a:r>
              <a:r>
                <a:rPr lang="en-US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ea typeface="Fira Sans Extra Condensed"/>
                  <a:cs typeface="Times New Roman" panose="02020603050405020304" pitchFamily="18" charset="0"/>
                  <a:sym typeface="Fira Sans Extra Condensed"/>
                </a:rPr>
                <a:t> </a:t>
              </a:r>
              <a:r>
                <a:rPr lang="en-US" dirty="0" err="1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ea typeface="Fira Sans Extra Condensed"/>
                  <a:cs typeface="Times New Roman" panose="02020603050405020304" pitchFamily="18" charset="0"/>
                  <a:sym typeface="Fira Sans Extra Condensed"/>
                </a:rPr>
                <a:t>tìm</a:t>
              </a:r>
              <a:r>
                <a:rPr lang="en-US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ea typeface="Fira Sans Extra Condensed"/>
                  <a:cs typeface="Times New Roman" panose="02020603050405020304" pitchFamily="18" charset="0"/>
                  <a:sym typeface="Fira Sans Extra Condensed"/>
                </a:rPr>
                <a:t> </a:t>
              </a:r>
              <a:r>
                <a:rPr lang="en-US" dirty="0" err="1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ea typeface="Fira Sans Extra Condensed"/>
                  <a:cs typeface="Times New Roman" panose="02020603050405020304" pitchFamily="18" charset="0"/>
                  <a:sym typeface="Fira Sans Extra Condensed"/>
                </a:rPr>
                <a:t>và</a:t>
              </a:r>
              <a:r>
                <a:rPr lang="en-US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ea typeface="Fira Sans Extra Condensed"/>
                  <a:cs typeface="Times New Roman" panose="02020603050405020304" pitchFamily="18" charset="0"/>
                  <a:sym typeface="Fira Sans Extra Condensed"/>
                </a:rPr>
                <a:t> </a:t>
              </a:r>
              <a:r>
                <a:rPr lang="en-US" dirty="0" err="1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ea typeface="Fira Sans Extra Condensed"/>
                  <a:cs typeface="Times New Roman" panose="02020603050405020304" pitchFamily="18" charset="0"/>
                  <a:sym typeface="Fira Sans Extra Condensed"/>
                </a:rPr>
                <a:t>định</a:t>
              </a:r>
              <a:r>
                <a:rPr lang="en-US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ea typeface="Fira Sans Extra Condensed"/>
                  <a:cs typeface="Times New Roman" panose="02020603050405020304" pitchFamily="18" charset="0"/>
                  <a:sym typeface="Fira Sans Extra Condensed"/>
                </a:rPr>
                <a:t> </a:t>
              </a:r>
              <a:r>
                <a:rPr lang="en-US" dirty="0" err="1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ea typeface="Fira Sans Extra Condensed"/>
                  <a:cs typeface="Times New Roman" panose="02020603050405020304" pitchFamily="18" charset="0"/>
                  <a:sym typeface="Fira Sans Extra Condensed"/>
                </a:rPr>
                <a:t>dạng</a:t>
              </a:r>
              <a:r>
                <a:rPr lang="en-US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ea typeface="Fira Sans Extra Condensed"/>
                  <a:cs typeface="Times New Roman" panose="02020603050405020304" pitchFamily="18" charset="0"/>
                  <a:sym typeface="Fira Sans Extra Condensed"/>
                </a:rPr>
                <a:t> </a:t>
              </a:r>
              <a:r>
                <a:rPr lang="en-US" dirty="0" err="1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ea typeface="Fira Sans Extra Condensed"/>
                  <a:cs typeface="Times New Roman" panose="02020603050405020304" pitchFamily="18" charset="0"/>
                  <a:sym typeface="Fira Sans Extra Condensed"/>
                </a:rPr>
                <a:t>lại</a:t>
              </a:r>
              <a:r>
                <a:rPr lang="en-US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ea typeface="Fira Sans Extra Condensed"/>
                  <a:cs typeface="Times New Roman" panose="02020603050405020304" pitchFamily="18" charset="0"/>
                  <a:sym typeface="Fira Sans Extra Condensed"/>
                </a:rPr>
                <a:t> </a:t>
              </a:r>
              <a:r>
                <a:rPr lang="en-US" dirty="0" err="1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ea typeface="Fira Sans Extra Condensed"/>
                  <a:cs typeface="Times New Roman" panose="02020603050405020304" pitchFamily="18" charset="0"/>
                  <a:sym typeface="Fira Sans Extra Condensed"/>
                </a:rPr>
                <a:t>các</a:t>
              </a:r>
              <a:r>
                <a:rPr lang="en-US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ea typeface="Fira Sans Extra Condensed"/>
                  <a:cs typeface="Times New Roman" panose="02020603050405020304" pitchFamily="18" charset="0"/>
                  <a:sym typeface="Fira Sans Extra Condensed"/>
                </a:rPr>
                <a:t> </a:t>
              </a:r>
              <a:r>
                <a:rPr lang="en-US" dirty="0" err="1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ea typeface="Fira Sans Extra Condensed"/>
                  <a:cs typeface="Times New Roman" panose="02020603050405020304" pitchFamily="18" charset="0"/>
                  <a:sym typeface="Fira Sans Extra Condensed"/>
                </a:rPr>
                <a:t>phần</a:t>
              </a:r>
              <a:r>
                <a:rPr lang="en-US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ea typeface="Fira Sans Extra Condensed"/>
                  <a:cs typeface="Times New Roman" panose="02020603050405020304" pitchFamily="18" charset="0"/>
                  <a:sym typeface="Fira Sans Extra Condensed"/>
                </a:rPr>
                <a:t> </a:t>
              </a:r>
              <a:r>
                <a:rPr lang="en-US" dirty="0" err="1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ea typeface="Fira Sans Extra Condensed"/>
                  <a:cs typeface="Times New Roman" panose="02020603050405020304" pitchFamily="18" charset="0"/>
                  <a:sym typeface="Fira Sans Extra Condensed"/>
                </a:rPr>
                <a:t>tử</a:t>
              </a:r>
              <a:r>
                <a:rPr lang="en-US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ea typeface="Fira Sans Extra Condensed"/>
                  <a:cs typeface="Times New Roman" panose="02020603050405020304" pitchFamily="18" charset="0"/>
                  <a:sym typeface="Fira Sans Extra Condensed"/>
                </a:rPr>
                <a:t> </a:t>
              </a:r>
              <a:r>
                <a:rPr lang="en-US" dirty="0" err="1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ea typeface="Fira Sans Extra Condensed"/>
                  <a:cs typeface="Times New Roman" panose="02020603050405020304" pitchFamily="18" charset="0"/>
                  <a:sym typeface="Fira Sans Extra Condensed"/>
                </a:rPr>
                <a:t>được</a:t>
              </a:r>
              <a:r>
                <a:rPr lang="en-US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ea typeface="Fira Sans Extra Condensed"/>
                  <a:cs typeface="Times New Roman" panose="02020603050405020304" pitchFamily="18" charset="0"/>
                  <a:sym typeface="Fira Sans Extra Condensed"/>
                </a:rPr>
                <a:t> </a:t>
              </a:r>
              <a:r>
                <a:rPr lang="en-US" dirty="0" err="1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ea typeface="Fira Sans Extra Condensed"/>
                  <a:cs typeface="Times New Roman" panose="02020603050405020304" pitchFamily="18" charset="0"/>
                  <a:sym typeface="Fira Sans Extra Condensed"/>
                </a:rPr>
                <a:t>tạo</a:t>
              </a:r>
              <a:r>
                <a:rPr lang="en-US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ea typeface="Fira Sans Extra Condensed"/>
                  <a:cs typeface="Times New Roman" panose="02020603050405020304" pitchFamily="18" charset="0"/>
                  <a:sym typeface="Fira Sans Extra Condensed"/>
                </a:rPr>
                <a:t> ra </a:t>
              </a:r>
              <a:r>
                <a:rPr lang="en-US" dirty="0" err="1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ea typeface="Fira Sans Extra Condensed"/>
                  <a:cs typeface="Times New Roman" panose="02020603050405020304" pitchFamily="18" charset="0"/>
                  <a:sym typeface="Fira Sans Extra Condensed"/>
                </a:rPr>
                <a:t>bởi</a:t>
              </a:r>
              <a:r>
                <a:rPr lang="en-US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ea typeface="Fira Sans Extra Condensed"/>
                  <a:cs typeface="Times New Roman" panose="02020603050405020304" pitchFamily="18" charset="0"/>
                  <a:sym typeface="Fira Sans Extra Condensed"/>
                </a:rPr>
                <a:t> </a:t>
              </a:r>
              <a:r>
                <a:rPr lang="en-US" dirty="0" err="1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ea typeface="Fira Sans Extra Condensed"/>
                  <a:cs typeface="Times New Roman" panose="02020603050405020304" pitchFamily="18" charset="0"/>
                  <a:sym typeface="Fira Sans Extra Condensed"/>
                </a:rPr>
                <a:t>các</a:t>
              </a:r>
              <a:r>
                <a:rPr lang="en-US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ea typeface="Fira Sans Extra Condensed"/>
                  <a:cs typeface="Times New Roman" panose="02020603050405020304" pitchFamily="18" charset="0"/>
                  <a:sym typeface="Fira Sans Extra Condensed"/>
                </a:rPr>
                <a:t> </a:t>
              </a:r>
              <a:r>
                <a:rPr lang="en-US" dirty="0" err="1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ea typeface="Fira Sans Extra Condensed"/>
                  <a:cs typeface="Times New Roman" panose="02020603050405020304" pitchFamily="18" charset="0"/>
                  <a:sym typeface="Fira Sans Extra Condensed"/>
                </a:rPr>
                <a:t>ngôn</a:t>
              </a:r>
              <a:r>
                <a:rPr lang="en-US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ea typeface="Fira Sans Extra Condensed"/>
                  <a:cs typeface="Times New Roman" panose="02020603050405020304" pitchFamily="18" charset="0"/>
                  <a:sym typeface="Fira Sans Extra Condensed"/>
                </a:rPr>
                <a:t> </a:t>
              </a:r>
              <a:r>
                <a:rPr lang="en-US" dirty="0" err="1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ea typeface="Fira Sans Extra Condensed"/>
                  <a:cs typeface="Times New Roman" panose="02020603050405020304" pitchFamily="18" charset="0"/>
                  <a:sym typeface="Fira Sans Extra Condensed"/>
                </a:rPr>
                <a:t>ngữ</a:t>
              </a:r>
              <a:endParaRPr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Fira Sans Extra Condensed"/>
                <a:cs typeface="Times New Roman" panose="02020603050405020304" pitchFamily="18" charset="0"/>
                <a:sym typeface="Fira Sans Extra Condensed"/>
              </a:endParaRPr>
            </a:p>
          </p:txBody>
        </p:sp>
        <p:sp>
          <p:nvSpPr>
            <p:cNvPr id="175" name="Google Shape;187;p17">
              <a:extLst>
                <a:ext uri="{FF2B5EF4-FFF2-40B4-BE49-F238E27FC236}">
                  <a16:creationId xmlns:a16="http://schemas.microsoft.com/office/drawing/2014/main" id="{D1D3FEF2-F59E-4C4B-9DA9-B13C4C023292}"/>
                </a:ext>
              </a:extLst>
            </p:cNvPr>
            <p:cNvSpPr/>
            <p:nvPr/>
          </p:nvSpPr>
          <p:spPr>
            <a:xfrm>
              <a:off x="5497100" y="1697475"/>
              <a:ext cx="80100" cy="79775"/>
            </a:xfrm>
            <a:custGeom>
              <a:avLst/>
              <a:gdLst/>
              <a:ahLst/>
              <a:cxnLst/>
              <a:rect l="l" t="t" r="r" b="b"/>
              <a:pathLst>
                <a:path w="3204" h="3191" extrusionOk="0">
                  <a:moveTo>
                    <a:pt x="1596" y="0"/>
                  </a:moveTo>
                  <a:cubicBezTo>
                    <a:pt x="715" y="0"/>
                    <a:pt x="1" y="714"/>
                    <a:pt x="1" y="1595"/>
                  </a:cubicBezTo>
                  <a:cubicBezTo>
                    <a:pt x="1" y="2477"/>
                    <a:pt x="715" y="3191"/>
                    <a:pt x="1596" y="3191"/>
                  </a:cubicBezTo>
                  <a:cubicBezTo>
                    <a:pt x="2477" y="3191"/>
                    <a:pt x="3204" y="2477"/>
                    <a:pt x="3204" y="1595"/>
                  </a:cubicBezTo>
                  <a:cubicBezTo>
                    <a:pt x="3204" y="714"/>
                    <a:pt x="2477" y="0"/>
                    <a:pt x="159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02" name="Google Shape;198;p17">
            <a:extLst>
              <a:ext uri="{FF2B5EF4-FFF2-40B4-BE49-F238E27FC236}">
                <a16:creationId xmlns:a16="http://schemas.microsoft.com/office/drawing/2014/main" id="{02C9B8A3-F22B-40EB-9333-53E6C73A8752}"/>
              </a:ext>
            </a:extLst>
          </p:cNvPr>
          <p:cNvGrpSpPr/>
          <p:nvPr/>
        </p:nvGrpSpPr>
        <p:grpSpPr>
          <a:xfrm>
            <a:off x="5688952" y="3995521"/>
            <a:ext cx="4214327" cy="2469121"/>
            <a:chOff x="4589550" y="2746700"/>
            <a:chExt cx="3135285" cy="1820775"/>
          </a:xfrm>
        </p:grpSpPr>
        <p:sp>
          <p:nvSpPr>
            <p:cNvPr id="142" name="Google Shape;199;p17">
              <a:extLst>
                <a:ext uri="{FF2B5EF4-FFF2-40B4-BE49-F238E27FC236}">
                  <a16:creationId xmlns:a16="http://schemas.microsoft.com/office/drawing/2014/main" id="{5E74D377-BC3F-4F7E-9EE4-8BD728804E7D}"/>
                </a:ext>
              </a:extLst>
            </p:cNvPr>
            <p:cNvSpPr/>
            <p:nvPr/>
          </p:nvSpPr>
          <p:spPr>
            <a:xfrm>
              <a:off x="5034250" y="4254625"/>
              <a:ext cx="498300" cy="25"/>
            </a:xfrm>
            <a:custGeom>
              <a:avLst/>
              <a:gdLst/>
              <a:ahLst/>
              <a:cxnLst/>
              <a:rect l="l" t="t" r="r" b="b"/>
              <a:pathLst>
                <a:path w="19932" h="1" fill="none" extrusionOk="0">
                  <a:moveTo>
                    <a:pt x="1" y="0"/>
                  </a:moveTo>
                  <a:lnTo>
                    <a:pt x="19932" y="0"/>
                  </a:lnTo>
                </a:path>
              </a:pathLst>
            </a:custGeom>
            <a:noFill/>
            <a:ln w="16975" cap="flat" cmpd="sng">
              <a:solidFill>
                <a:srgbClr val="000000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43" name="Google Shape;200;p17">
              <a:extLst>
                <a:ext uri="{FF2B5EF4-FFF2-40B4-BE49-F238E27FC236}">
                  <a16:creationId xmlns:a16="http://schemas.microsoft.com/office/drawing/2014/main" id="{A8034B85-E6F1-4822-A679-C6551C0537B8}"/>
                </a:ext>
              </a:extLst>
            </p:cNvPr>
            <p:cNvSpPr/>
            <p:nvPr/>
          </p:nvSpPr>
          <p:spPr>
            <a:xfrm>
              <a:off x="4589550" y="2746700"/>
              <a:ext cx="442650" cy="1507950"/>
            </a:xfrm>
            <a:custGeom>
              <a:avLst/>
              <a:gdLst/>
              <a:ahLst/>
              <a:cxnLst/>
              <a:rect l="l" t="t" r="r" b="b"/>
              <a:pathLst>
                <a:path w="17706" h="60318" fill="none" extrusionOk="0">
                  <a:moveTo>
                    <a:pt x="17705" y="60317"/>
                  </a:moveTo>
                  <a:lnTo>
                    <a:pt x="1" y="43030"/>
                  </a:lnTo>
                  <a:lnTo>
                    <a:pt x="1" y="0"/>
                  </a:lnTo>
                </a:path>
              </a:pathLst>
            </a:custGeom>
            <a:noFill/>
            <a:ln w="16975" cap="flat" cmpd="sng">
              <a:solidFill>
                <a:srgbClr val="000000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44" name="Google Shape;201;p17">
              <a:extLst>
                <a:ext uri="{FF2B5EF4-FFF2-40B4-BE49-F238E27FC236}">
                  <a16:creationId xmlns:a16="http://schemas.microsoft.com/office/drawing/2014/main" id="{B6357FA0-B518-4689-9618-40CC5B49C443}"/>
                </a:ext>
              </a:extLst>
            </p:cNvPr>
            <p:cNvSpPr/>
            <p:nvPr/>
          </p:nvSpPr>
          <p:spPr>
            <a:xfrm>
              <a:off x="5615875" y="4101625"/>
              <a:ext cx="959950" cy="336675"/>
            </a:xfrm>
            <a:custGeom>
              <a:avLst/>
              <a:gdLst/>
              <a:ahLst/>
              <a:cxnLst/>
              <a:rect l="l" t="t" r="r" b="b"/>
              <a:pathLst>
                <a:path w="38398" h="13467" extrusionOk="0">
                  <a:moveTo>
                    <a:pt x="3417" y="1"/>
                  </a:moveTo>
                  <a:cubicBezTo>
                    <a:pt x="1536" y="1"/>
                    <a:pt x="0" y="1537"/>
                    <a:pt x="0" y="3418"/>
                  </a:cubicBezTo>
                  <a:lnTo>
                    <a:pt x="0" y="10049"/>
                  </a:lnTo>
                  <a:cubicBezTo>
                    <a:pt x="0" y="11943"/>
                    <a:pt x="1536" y="13467"/>
                    <a:pt x="3417" y="13467"/>
                  </a:cubicBezTo>
                  <a:lnTo>
                    <a:pt x="34981" y="13467"/>
                  </a:lnTo>
                  <a:cubicBezTo>
                    <a:pt x="36862" y="13467"/>
                    <a:pt x="38398" y="11943"/>
                    <a:pt x="38398" y="10049"/>
                  </a:cubicBezTo>
                  <a:lnTo>
                    <a:pt x="38398" y="3418"/>
                  </a:lnTo>
                  <a:cubicBezTo>
                    <a:pt x="38398" y="1537"/>
                    <a:pt x="36862" y="1"/>
                    <a:pt x="3498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Khác</a:t>
              </a:r>
              <a:endParaRPr dirty="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45" name="Google Shape;202;p17">
              <a:extLst>
                <a:ext uri="{FF2B5EF4-FFF2-40B4-BE49-F238E27FC236}">
                  <a16:creationId xmlns:a16="http://schemas.microsoft.com/office/drawing/2014/main" id="{C0F236DB-440B-4253-90B7-1316762184AF}"/>
                </a:ext>
              </a:extLst>
            </p:cNvPr>
            <p:cNvSpPr/>
            <p:nvPr/>
          </p:nvSpPr>
          <p:spPr>
            <a:xfrm>
              <a:off x="5520025" y="4038300"/>
              <a:ext cx="213450" cy="129725"/>
            </a:xfrm>
            <a:custGeom>
              <a:avLst/>
              <a:gdLst/>
              <a:ahLst/>
              <a:cxnLst/>
              <a:rect l="l" t="t" r="r" b="b"/>
              <a:pathLst>
                <a:path w="8538" h="5189" extrusionOk="0">
                  <a:moveTo>
                    <a:pt x="1882" y="1"/>
                  </a:moveTo>
                  <a:cubicBezTo>
                    <a:pt x="1196" y="1"/>
                    <a:pt x="684" y="195"/>
                    <a:pt x="477" y="593"/>
                  </a:cubicBezTo>
                  <a:cubicBezTo>
                    <a:pt x="1" y="1498"/>
                    <a:pt x="1310" y="3129"/>
                    <a:pt x="3406" y="4236"/>
                  </a:cubicBezTo>
                  <a:cubicBezTo>
                    <a:pt x="4586" y="4863"/>
                    <a:pt x="5769" y="5189"/>
                    <a:pt x="6661" y="5189"/>
                  </a:cubicBezTo>
                  <a:cubicBezTo>
                    <a:pt x="7343" y="5189"/>
                    <a:pt x="7855" y="4998"/>
                    <a:pt x="8061" y="4605"/>
                  </a:cubicBezTo>
                  <a:cubicBezTo>
                    <a:pt x="8537" y="3700"/>
                    <a:pt x="7228" y="2069"/>
                    <a:pt x="5144" y="962"/>
                  </a:cubicBezTo>
                  <a:cubicBezTo>
                    <a:pt x="3959" y="329"/>
                    <a:pt x="2774" y="1"/>
                    <a:pt x="188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46" name="Google Shape;203;p17">
              <a:extLst>
                <a:ext uri="{FF2B5EF4-FFF2-40B4-BE49-F238E27FC236}">
                  <a16:creationId xmlns:a16="http://schemas.microsoft.com/office/drawing/2014/main" id="{1970B7E1-81D9-42A5-BD38-BA0CBF949C31}"/>
                </a:ext>
              </a:extLst>
            </p:cNvPr>
            <p:cNvSpPr/>
            <p:nvPr/>
          </p:nvSpPr>
          <p:spPr>
            <a:xfrm>
              <a:off x="5247975" y="3988525"/>
              <a:ext cx="563175" cy="563175"/>
            </a:xfrm>
            <a:custGeom>
              <a:avLst/>
              <a:gdLst/>
              <a:ahLst/>
              <a:cxnLst/>
              <a:rect l="l" t="t" r="r" b="b"/>
              <a:pathLst>
                <a:path w="22527" h="22527" extrusionOk="0">
                  <a:moveTo>
                    <a:pt x="11264" y="0"/>
                  </a:moveTo>
                  <a:cubicBezTo>
                    <a:pt x="5049" y="0"/>
                    <a:pt x="0" y="5049"/>
                    <a:pt x="0" y="11264"/>
                  </a:cubicBezTo>
                  <a:cubicBezTo>
                    <a:pt x="0" y="17479"/>
                    <a:pt x="5049" y="22527"/>
                    <a:pt x="11264" y="22527"/>
                  </a:cubicBezTo>
                  <a:cubicBezTo>
                    <a:pt x="17467" y="22527"/>
                    <a:pt x="22527" y="17479"/>
                    <a:pt x="22527" y="11264"/>
                  </a:cubicBezTo>
                  <a:cubicBezTo>
                    <a:pt x="22527" y="5049"/>
                    <a:pt x="17467" y="0"/>
                    <a:pt x="1126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dirty="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04</a:t>
              </a:r>
              <a:endParaRPr sz="2000" dirty="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47" name="Google Shape;204;p17">
              <a:extLst>
                <a:ext uri="{FF2B5EF4-FFF2-40B4-BE49-F238E27FC236}">
                  <a16:creationId xmlns:a16="http://schemas.microsoft.com/office/drawing/2014/main" id="{2A0BE143-21B5-4BCD-AADC-0737AA497D1B}"/>
                </a:ext>
              </a:extLst>
            </p:cNvPr>
            <p:cNvSpPr/>
            <p:nvPr/>
          </p:nvSpPr>
          <p:spPr>
            <a:xfrm>
              <a:off x="5231900" y="3972450"/>
              <a:ext cx="595025" cy="595025"/>
            </a:xfrm>
            <a:custGeom>
              <a:avLst/>
              <a:gdLst/>
              <a:ahLst/>
              <a:cxnLst/>
              <a:rect l="l" t="t" r="r" b="b"/>
              <a:pathLst>
                <a:path w="23801" h="23801" extrusionOk="0">
                  <a:moveTo>
                    <a:pt x="11907" y="1274"/>
                  </a:moveTo>
                  <a:cubicBezTo>
                    <a:pt x="17764" y="1274"/>
                    <a:pt x="22527" y="6049"/>
                    <a:pt x="22527" y="11907"/>
                  </a:cubicBezTo>
                  <a:cubicBezTo>
                    <a:pt x="22527" y="17764"/>
                    <a:pt x="17764" y="22527"/>
                    <a:pt x="11907" y="22527"/>
                  </a:cubicBezTo>
                  <a:cubicBezTo>
                    <a:pt x="6049" y="22527"/>
                    <a:pt x="1274" y="17764"/>
                    <a:pt x="1274" y="11907"/>
                  </a:cubicBezTo>
                  <a:cubicBezTo>
                    <a:pt x="1274" y="6049"/>
                    <a:pt x="6049" y="1274"/>
                    <a:pt x="11907" y="1274"/>
                  </a:cubicBezTo>
                  <a:close/>
                  <a:moveTo>
                    <a:pt x="11907" y="0"/>
                  </a:moveTo>
                  <a:cubicBezTo>
                    <a:pt x="5346" y="0"/>
                    <a:pt x="0" y="5346"/>
                    <a:pt x="0" y="11907"/>
                  </a:cubicBezTo>
                  <a:cubicBezTo>
                    <a:pt x="0" y="18467"/>
                    <a:pt x="5346" y="23801"/>
                    <a:pt x="11907" y="23801"/>
                  </a:cubicBezTo>
                  <a:cubicBezTo>
                    <a:pt x="18467" y="23801"/>
                    <a:pt x="23801" y="18467"/>
                    <a:pt x="23801" y="11907"/>
                  </a:cubicBezTo>
                  <a:cubicBezTo>
                    <a:pt x="23801" y="5346"/>
                    <a:pt x="18467" y="0"/>
                    <a:pt x="1190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48" name="Google Shape;205;p17">
              <a:extLst>
                <a:ext uri="{FF2B5EF4-FFF2-40B4-BE49-F238E27FC236}">
                  <a16:creationId xmlns:a16="http://schemas.microsoft.com/office/drawing/2014/main" id="{070FD36E-A7A9-46F6-9FEB-A3E84D758674}"/>
                </a:ext>
              </a:extLst>
            </p:cNvPr>
            <p:cNvSpPr/>
            <p:nvPr/>
          </p:nvSpPr>
          <p:spPr>
            <a:xfrm>
              <a:off x="4991975" y="4214725"/>
              <a:ext cx="80100" cy="80100"/>
            </a:xfrm>
            <a:custGeom>
              <a:avLst/>
              <a:gdLst/>
              <a:ahLst/>
              <a:cxnLst/>
              <a:rect l="l" t="t" r="r" b="b"/>
              <a:pathLst>
                <a:path w="3204" h="3204" extrusionOk="0">
                  <a:moveTo>
                    <a:pt x="1608" y="1"/>
                  </a:moveTo>
                  <a:cubicBezTo>
                    <a:pt x="727" y="1"/>
                    <a:pt x="1" y="715"/>
                    <a:pt x="1" y="1596"/>
                  </a:cubicBezTo>
                  <a:cubicBezTo>
                    <a:pt x="1" y="2489"/>
                    <a:pt x="727" y="3204"/>
                    <a:pt x="1608" y="3204"/>
                  </a:cubicBezTo>
                  <a:cubicBezTo>
                    <a:pt x="2489" y="3204"/>
                    <a:pt x="3204" y="2489"/>
                    <a:pt x="3204" y="1596"/>
                  </a:cubicBezTo>
                  <a:cubicBezTo>
                    <a:pt x="3204" y="715"/>
                    <a:pt x="2489" y="1"/>
                    <a:pt x="160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49" name="Google Shape;206;p17">
              <a:extLst>
                <a:ext uri="{FF2B5EF4-FFF2-40B4-BE49-F238E27FC236}">
                  <a16:creationId xmlns:a16="http://schemas.microsoft.com/office/drawing/2014/main" id="{1C5F3D4F-3957-4824-9E45-40ACE0ACE546}"/>
                </a:ext>
              </a:extLst>
            </p:cNvPr>
            <p:cNvSpPr/>
            <p:nvPr/>
          </p:nvSpPr>
          <p:spPr>
            <a:xfrm>
              <a:off x="5529850" y="3765875"/>
              <a:ext cx="283100" cy="222675"/>
            </a:xfrm>
            <a:custGeom>
              <a:avLst/>
              <a:gdLst/>
              <a:ahLst/>
              <a:cxnLst/>
              <a:rect l="l" t="t" r="r" b="b"/>
              <a:pathLst>
                <a:path w="11324" h="8907" fill="none" extrusionOk="0">
                  <a:moveTo>
                    <a:pt x="0" y="8906"/>
                  </a:moveTo>
                  <a:lnTo>
                    <a:pt x="0" y="0"/>
                  </a:lnTo>
                  <a:lnTo>
                    <a:pt x="11323" y="0"/>
                  </a:lnTo>
                </a:path>
              </a:pathLst>
            </a:custGeom>
            <a:noFill/>
            <a:ln w="16975" cap="flat" cmpd="sng">
              <a:solidFill>
                <a:srgbClr val="000000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50" name="Google Shape;207;p17">
              <a:extLst>
                <a:ext uri="{FF2B5EF4-FFF2-40B4-BE49-F238E27FC236}">
                  <a16:creationId xmlns:a16="http://schemas.microsoft.com/office/drawing/2014/main" id="{8CCC655B-51E6-4755-A9E7-7E7E8F04ACDF}"/>
                </a:ext>
              </a:extLst>
            </p:cNvPr>
            <p:cNvSpPr/>
            <p:nvPr/>
          </p:nvSpPr>
          <p:spPr>
            <a:xfrm>
              <a:off x="5812925" y="3765875"/>
              <a:ext cx="197650" cy="119975"/>
            </a:xfrm>
            <a:custGeom>
              <a:avLst/>
              <a:gdLst/>
              <a:ahLst/>
              <a:cxnLst/>
              <a:rect l="l" t="t" r="r" b="b"/>
              <a:pathLst>
                <a:path w="7906" h="4799" fill="none" extrusionOk="0">
                  <a:moveTo>
                    <a:pt x="7906" y="4799"/>
                  </a:moveTo>
                  <a:lnTo>
                    <a:pt x="4322" y="4799"/>
                  </a:lnTo>
                  <a:lnTo>
                    <a:pt x="0" y="0"/>
                  </a:lnTo>
                </a:path>
              </a:pathLst>
            </a:custGeom>
            <a:noFill/>
            <a:ln w="16975" cap="flat" cmpd="sng">
              <a:solidFill>
                <a:srgbClr val="000000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51" name="Google Shape;208;p17">
              <a:extLst>
                <a:ext uri="{FF2B5EF4-FFF2-40B4-BE49-F238E27FC236}">
                  <a16:creationId xmlns:a16="http://schemas.microsoft.com/office/drawing/2014/main" id="{3598E7CF-D9F8-466F-B9F8-1C4F7EB64EF2}"/>
                </a:ext>
              </a:extLst>
            </p:cNvPr>
            <p:cNvSpPr/>
            <p:nvPr/>
          </p:nvSpPr>
          <p:spPr>
            <a:xfrm>
              <a:off x="5812925" y="3645625"/>
              <a:ext cx="197650" cy="120275"/>
            </a:xfrm>
            <a:custGeom>
              <a:avLst/>
              <a:gdLst/>
              <a:ahLst/>
              <a:cxnLst/>
              <a:rect l="l" t="t" r="r" b="b"/>
              <a:pathLst>
                <a:path w="7906" h="4811" fill="none" extrusionOk="0">
                  <a:moveTo>
                    <a:pt x="7906" y="0"/>
                  </a:moveTo>
                  <a:lnTo>
                    <a:pt x="4322" y="0"/>
                  </a:lnTo>
                  <a:lnTo>
                    <a:pt x="0" y="4810"/>
                  </a:lnTo>
                </a:path>
              </a:pathLst>
            </a:custGeom>
            <a:noFill/>
            <a:ln w="16975" cap="flat" cmpd="sng">
              <a:solidFill>
                <a:srgbClr val="000000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52" name="Google Shape;209;p17">
              <a:extLst>
                <a:ext uri="{FF2B5EF4-FFF2-40B4-BE49-F238E27FC236}">
                  <a16:creationId xmlns:a16="http://schemas.microsoft.com/office/drawing/2014/main" id="{BFD6E1FF-3559-488F-9146-753399B12B3F}"/>
                </a:ext>
              </a:extLst>
            </p:cNvPr>
            <p:cNvSpPr/>
            <p:nvPr/>
          </p:nvSpPr>
          <p:spPr>
            <a:xfrm>
              <a:off x="5488775" y="3725700"/>
              <a:ext cx="80100" cy="80075"/>
            </a:xfrm>
            <a:custGeom>
              <a:avLst/>
              <a:gdLst/>
              <a:ahLst/>
              <a:cxnLst/>
              <a:rect l="l" t="t" r="r" b="b"/>
              <a:pathLst>
                <a:path w="3204" h="3203" extrusionOk="0">
                  <a:moveTo>
                    <a:pt x="1608" y="0"/>
                  </a:moveTo>
                  <a:cubicBezTo>
                    <a:pt x="715" y="0"/>
                    <a:pt x="0" y="714"/>
                    <a:pt x="0" y="1607"/>
                  </a:cubicBezTo>
                  <a:cubicBezTo>
                    <a:pt x="0" y="2488"/>
                    <a:pt x="715" y="3203"/>
                    <a:pt x="1608" y="3203"/>
                  </a:cubicBezTo>
                  <a:cubicBezTo>
                    <a:pt x="2489" y="3203"/>
                    <a:pt x="3203" y="2488"/>
                    <a:pt x="3203" y="1607"/>
                  </a:cubicBezTo>
                  <a:cubicBezTo>
                    <a:pt x="3203" y="714"/>
                    <a:pt x="2489" y="0"/>
                    <a:pt x="160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54" name="Google Shape;211;p17">
              <a:extLst>
                <a:ext uri="{FF2B5EF4-FFF2-40B4-BE49-F238E27FC236}">
                  <a16:creationId xmlns:a16="http://schemas.microsoft.com/office/drawing/2014/main" id="{3F3E8C10-7CBE-4072-BCC9-E5C3EC49991C}"/>
                </a:ext>
              </a:extLst>
            </p:cNvPr>
            <p:cNvSpPr/>
            <p:nvPr/>
          </p:nvSpPr>
          <p:spPr>
            <a:xfrm>
              <a:off x="6010575" y="3289351"/>
              <a:ext cx="1714260" cy="662626"/>
            </a:xfrm>
            <a:custGeom>
              <a:avLst/>
              <a:gdLst/>
              <a:ahLst/>
              <a:cxnLst/>
              <a:rect l="l" t="t" r="r" b="b"/>
              <a:pathLst>
                <a:path w="19372" h="5109" extrusionOk="0">
                  <a:moveTo>
                    <a:pt x="0" y="0"/>
                  </a:moveTo>
                  <a:lnTo>
                    <a:pt x="0" y="5108"/>
                  </a:lnTo>
                  <a:lnTo>
                    <a:pt x="19372" y="5108"/>
                  </a:lnTo>
                  <a:lnTo>
                    <a:pt x="1937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Ngoài ra còn có các công cụ khác hỗ trợ trong việc lập trình website như Visual Studio Code </a:t>
              </a:r>
              <a:endParaRPr dirty="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03" name="Google Shape;212;p17">
            <a:extLst>
              <a:ext uri="{FF2B5EF4-FFF2-40B4-BE49-F238E27FC236}">
                <a16:creationId xmlns:a16="http://schemas.microsoft.com/office/drawing/2014/main" id="{854239A3-4911-4B4B-B57D-1C8D2647D91C}"/>
              </a:ext>
            </a:extLst>
          </p:cNvPr>
          <p:cNvGrpSpPr/>
          <p:nvPr/>
        </p:nvGrpSpPr>
        <p:grpSpPr>
          <a:xfrm>
            <a:off x="872018" y="1399879"/>
            <a:ext cx="4859158" cy="2448541"/>
            <a:chOff x="1013861" y="941125"/>
            <a:chExt cx="3615014" cy="1805600"/>
          </a:xfrm>
        </p:grpSpPr>
        <p:sp>
          <p:nvSpPr>
            <p:cNvPr id="128" name="Google Shape;213;p17">
              <a:extLst>
                <a:ext uri="{FF2B5EF4-FFF2-40B4-BE49-F238E27FC236}">
                  <a16:creationId xmlns:a16="http://schemas.microsoft.com/office/drawing/2014/main" id="{4D6EDC5D-5880-457E-8E84-DC1457982EAD}"/>
                </a:ext>
              </a:extLst>
            </p:cNvPr>
            <p:cNvSpPr/>
            <p:nvPr/>
          </p:nvSpPr>
          <p:spPr>
            <a:xfrm>
              <a:off x="2568175" y="1070000"/>
              <a:ext cx="959650" cy="336975"/>
            </a:xfrm>
            <a:custGeom>
              <a:avLst/>
              <a:gdLst/>
              <a:ahLst/>
              <a:cxnLst/>
              <a:rect l="l" t="t" r="r" b="b"/>
              <a:pathLst>
                <a:path w="38386" h="13479" extrusionOk="0">
                  <a:moveTo>
                    <a:pt x="3417" y="1"/>
                  </a:moveTo>
                  <a:cubicBezTo>
                    <a:pt x="1524" y="1"/>
                    <a:pt x="0" y="1537"/>
                    <a:pt x="0" y="3418"/>
                  </a:cubicBezTo>
                  <a:lnTo>
                    <a:pt x="0" y="10061"/>
                  </a:lnTo>
                  <a:cubicBezTo>
                    <a:pt x="0" y="11943"/>
                    <a:pt x="1524" y="13479"/>
                    <a:pt x="3417" y="13479"/>
                  </a:cubicBezTo>
                  <a:lnTo>
                    <a:pt x="34969" y="13479"/>
                  </a:lnTo>
                  <a:cubicBezTo>
                    <a:pt x="36862" y="13479"/>
                    <a:pt x="38386" y="11943"/>
                    <a:pt x="38386" y="10061"/>
                  </a:cubicBezTo>
                  <a:lnTo>
                    <a:pt x="38386" y="3418"/>
                  </a:lnTo>
                  <a:cubicBezTo>
                    <a:pt x="38386" y="1537"/>
                    <a:pt x="36862" y="1"/>
                    <a:pt x="349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HTML5</a:t>
              </a:r>
              <a:endParaRPr dirty="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29" name="Google Shape;214;p17">
              <a:extLst>
                <a:ext uri="{FF2B5EF4-FFF2-40B4-BE49-F238E27FC236}">
                  <a16:creationId xmlns:a16="http://schemas.microsoft.com/office/drawing/2014/main" id="{E9DB19C2-9631-41C9-A31C-E612A5678B54}"/>
                </a:ext>
              </a:extLst>
            </p:cNvPr>
            <p:cNvSpPr/>
            <p:nvPr/>
          </p:nvSpPr>
          <p:spPr>
            <a:xfrm>
              <a:off x="4588950" y="16706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close/>
                </a:path>
              </a:pathLst>
            </a:custGeom>
            <a:noFill/>
            <a:ln w="16975" cap="flat" cmpd="sng">
              <a:solidFill>
                <a:srgbClr val="000000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30" name="Google Shape;215;p17">
              <a:extLst>
                <a:ext uri="{FF2B5EF4-FFF2-40B4-BE49-F238E27FC236}">
                  <a16:creationId xmlns:a16="http://schemas.microsoft.com/office/drawing/2014/main" id="{22A1E0DC-E2C2-4B71-BFB4-1CFFDCE16EE4}"/>
                </a:ext>
              </a:extLst>
            </p:cNvPr>
            <p:cNvSpPr/>
            <p:nvPr/>
          </p:nvSpPr>
          <p:spPr>
            <a:xfrm>
              <a:off x="3648375" y="1238475"/>
              <a:ext cx="498000" cy="25"/>
            </a:xfrm>
            <a:custGeom>
              <a:avLst/>
              <a:gdLst/>
              <a:ahLst/>
              <a:cxnLst/>
              <a:rect l="l" t="t" r="r" b="b"/>
              <a:pathLst>
                <a:path w="19920" h="1" fill="none" extrusionOk="0">
                  <a:moveTo>
                    <a:pt x="0" y="1"/>
                  </a:moveTo>
                  <a:lnTo>
                    <a:pt x="19919" y="1"/>
                  </a:lnTo>
                </a:path>
              </a:pathLst>
            </a:custGeom>
            <a:noFill/>
            <a:ln w="16975" cap="flat" cmpd="sng">
              <a:solidFill>
                <a:srgbClr val="000000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31" name="Google Shape;216;p17">
              <a:extLst>
                <a:ext uri="{FF2B5EF4-FFF2-40B4-BE49-F238E27FC236}">
                  <a16:creationId xmlns:a16="http://schemas.microsoft.com/office/drawing/2014/main" id="{6343A497-0601-45C3-8A03-A7120BD0D17A}"/>
                </a:ext>
              </a:extLst>
            </p:cNvPr>
            <p:cNvSpPr/>
            <p:nvPr/>
          </p:nvSpPr>
          <p:spPr>
            <a:xfrm>
              <a:off x="3366475" y="956900"/>
              <a:ext cx="563500" cy="563175"/>
            </a:xfrm>
            <a:custGeom>
              <a:avLst/>
              <a:gdLst/>
              <a:ahLst/>
              <a:cxnLst/>
              <a:rect l="l" t="t" r="r" b="b"/>
              <a:pathLst>
                <a:path w="22540" h="22527" extrusionOk="0">
                  <a:moveTo>
                    <a:pt x="11276" y="0"/>
                  </a:moveTo>
                  <a:cubicBezTo>
                    <a:pt x="5061" y="0"/>
                    <a:pt x="1" y="5049"/>
                    <a:pt x="1" y="11264"/>
                  </a:cubicBezTo>
                  <a:cubicBezTo>
                    <a:pt x="1" y="17479"/>
                    <a:pt x="5061" y="22527"/>
                    <a:pt x="11276" y="22527"/>
                  </a:cubicBezTo>
                  <a:cubicBezTo>
                    <a:pt x="17479" y="22527"/>
                    <a:pt x="22539" y="17479"/>
                    <a:pt x="22539" y="11264"/>
                  </a:cubicBezTo>
                  <a:cubicBezTo>
                    <a:pt x="22539" y="5049"/>
                    <a:pt x="17479" y="0"/>
                    <a:pt x="112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01</a:t>
              </a:r>
              <a:endParaRPr sz="20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32" name="Google Shape;217;p17">
              <a:extLst>
                <a:ext uri="{FF2B5EF4-FFF2-40B4-BE49-F238E27FC236}">
                  <a16:creationId xmlns:a16="http://schemas.microsoft.com/office/drawing/2014/main" id="{EB6D7D14-994A-4A12-B004-B3D3A14DD822}"/>
                </a:ext>
              </a:extLst>
            </p:cNvPr>
            <p:cNvSpPr/>
            <p:nvPr/>
          </p:nvSpPr>
          <p:spPr>
            <a:xfrm>
              <a:off x="3350700" y="941125"/>
              <a:ext cx="595050" cy="595025"/>
            </a:xfrm>
            <a:custGeom>
              <a:avLst/>
              <a:gdLst/>
              <a:ahLst/>
              <a:cxnLst/>
              <a:rect l="l" t="t" r="r" b="b"/>
              <a:pathLst>
                <a:path w="23802" h="23801" extrusionOk="0">
                  <a:moveTo>
                    <a:pt x="11907" y="1262"/>
                  </a:moveTo>
                  <a:cubicBezTo>
                    <a:pt x="17765" y="1262"/>
                    <a:pt x="22527" y="6037"/>
                    <a:pt x="22527" y="11895"/>
                  </a:cubicBezTo>
                  <a:cubicBezTo>
                    <a:pt x="22527" y="17753"/>
                    <a:pt x="17765" y="22527"/>
                    <a:pt x="11907" y="22527"/>
                  </a:cubicBezTo>
                  <a:cubicBezTo>
                    <a:pt x="6037" y="22527"/>
                    <a:pt x="1275" y="17753"/>
                    <a:pt x="1275" y="11895"/>
                  </a:cubicBezTo>
                  <a:cubicBezTo>
                    <a:pt x="1275" y="6037"/>
                    <a:pt x="6037" y="1262"/>
                    <a:pt x="11907" y="1262"/>
                  </a:cubicBezTo>
                  <a:close/>
                  <a:moveTo>
                    <a:pt x="11907" y="0"/>
                  </a:moveTo>
                  <a:cubicBezTo>
                    <a:pt x="5335" y="0"/>
                    <a:pt x="1" y="5334"/>
                    <a:pt x="1" y="11895"/>
                  </a:cubicBezTo>
                  <a:cubicBezTo>
                    <a:pt x="1" y="18455"/>
                    <a:pt x="5335" y="23801"/>
                    <a:pt x="11907" y="23801"/>
                  </a:cubicBezTo>
                  <a:cubicBezTo>
                    <a:pt x="18467" y="23801"/>
                    <a:pt x="23801" y="18455"/>
                    <a:pt x="23801" y="11895"/>
                  </a:cubicBezTo>
                  <a:cubicBezTo>
                    <a:pt x="23801" y="5334"/>
                    <a:pt x="18467" y="0"/>
                    <a:pt x="1190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33" name="Google Shape;218;p17">
              <a:extLst>
                <a:ext uri="{FF2B5EF4-FFF2-40B4-BE49-F238E27FC236}">
                  <a16:creationId xmlns:a16="http://schemas.microsoft.com/office/drawing/2014/main" id="{95E376E1-F7E7-4286-8214-D1D6A12E098D}"/>
                </a:ext>
              </a:extLst>
            </p:cNvPr>
            <p:cNvSpPr/>
            <p:nvPr/>
          </p:nvSpPr>
          <p:spPr>
            <a:xfrm>
              <a:off x="3268352" y="1513233"/>
              <a:ext cx="374951" cy="597252"/>
            </a:xfrm>
            <a:custGeom>
              <a:avLst/>
              <a:gdLst/>
              <a:ahLst/>
              <a:cxnLst/>
              <a:rect l="l" t="t" r="r" b="b"/>
              <a:pathLst>
                <a:path w="11312" h="8847" fill="none" extrusionOk="0">
                  <a:moveTo>
                    <a:pt x="11311" y="0"/>
                  </a:moveTo>
                  <a:lnTo>
                    <a:pt x="11311" y="8846"/>
                  </a:lnTo>
                  <a:lnTo>
                    <a:pt x="0" y="8846"/>
                  </a:lnTo>
                </a:path>
              </a:pathLst>
            </a:custGeom>
            <a:noFill/>
            <a:ln w="16975" cap="flat" cmpd="sng">
              <a:solidFill>
                <a:srgbClr val="000000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34" name="Google Shape;219;p17">
              <a:extLst>
                <a:ext uri="{FF2B5EF4-FFF2-40B4-BE49-F238E27FC236}">
                  <a16:creationId xmlns:a16="http://schemas.microsoft.com/office/drawing/2014/main" id="{59D8FAC3-D087-448A-96CD-1F95D1D52BE4}"/>
                </a:ext>
              </a:extLst>
            </p:cNvPr>
            <p:cNvSpPr/>
            <p:nvPr/>
          </p:nvSpPr>
          <p:spPr>
            <a:xfrm>
              <a:off x="3068265" y="1979521"/>
              <a:ext cx="197975" cy="120275"/>
            </a:xfrm>
            <a:custGeom>
              <a:avLst/>
              <a:gdLst/>
              <a:ahLst/>
              <a:cxnLst/>
              <a:rect l="l" t="t" r="r" b="b"/>
              <a:pathLst>
                <a:path w="7919" h="4811" fill="none" extrusionOk="0">
                  <a:moveTo>
                    <a:pt x="1" y="0"/>
                  </a:moveTo>
                  <a:lnTo>
                    <a:pt x="3585" y="0"/>
                  </a:lnTo>
                  <a:lnTo>
                    <a:pt x="7918" y="4810"/>
                  </a:lnTo>
                </a:path>
              </a:pathLst>
            </a:custGeom>
            <a:noFill/>
            <a:ln w="16975" cap="flat" cmpd="sng">
              <a:solidFill>
                <a:srgbClr val="000000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35" name="Google Shape;220;p17">
              <a:extLst>
                <a:ext uri="{FF2B5EF4-FFF2-40B4-BE49-F238E27FC236}">
                  <a16:creationId xmlns:a16="http://schemas.microsoft.com/office/drawing/2014/main" id="{15AE9026-2820-424D-B6EE-16D0B33A7DB8}"/>
                </a:ext>
              </a:extLst>
            </p:cNvPr>
            <p:cNvSpPr/>
            <p:nvPr/>
          </p:nvSpPr>
          <p:spPr>
            <a:xfrm>
              <a:off x="3068265" y="2104396"/>
              <a:ext cx="197975" cy="119975"/>
            </a:xfrm>
            <a:custGeom>
              <a:avLst/>
              <a:gdLst/>
              <a:ahLst/>
              <a:cxnLst/>
              <a:rect l="l" t="t" r="r" b="b"/>
              <a:pathLst>
                <a:path w="7919" h="4799" fill="none" extrusionOk="0">
                  <a:moveTo>
                    <a:pt x="1" y="4799"/>
                  </a:moveTo>
                  <a:lnTo>
                    <a:pt x="3585" y="4799"/>
                  </a:lnTo>
                  <a:lnTo>
                    <a:pt x="7918" y="0"/>
                  </a:lnTo>
                </a:path>
              </a:pathLst>
            </a:custGeom>
            <a:noFill/>
            <a:ln w="16975" cap="flat" cmpd="sng">
              <a:solidFill>
                <a:srgbClr val="000000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36" name="Google Shape;221;p17">
              <a:extLst>
                <a:ext uri="{FF2B5EF4-FFF2-40B4-BE49-F238E27FC236}">
                  <a16:creationId xmlns:a16="http://schemas.microsoft.com/office/drawing/2014/main" id="{5599DF48-FAC0-4B71-8925-3AA0078B16DF}"/>
                </a:ext>
              </a:extLst>
            </p:cNvPr>
            <p:cNvSpPr/>
            <p:nvPr/>
          </p:nvSpPr>
          <p:spPr>
            <a:xfrm>
              <a:off x="4104975" y="1198600"/>
              <a:ext cx="80075" cy="80075"/>
            </a:xfrm>
            <a:custGeom>
              <a:avLst/>
              <a:gdLst/>
              <a:ahLst/>
              <a:cxnLst/>
              <a:rect l="l" t="t" r="r" b="b"/>
              <a:pathLst>
                <a:path w="3203" h="3203" extrusionOk="0">
                  <a:moveTo>
                    <a:pt x="1596" y="0"/>
                  </a:moveTo>
                  <a:cubicBezTo>
                    <a:pt x="715" y="0"/>
                    <a:pt x="0" y="715"/>
                    <a:pt x="0" y="1596"/>
                  </a:cubicBezTo>
                  <a:cubicBezTo>
                    <a:pt x="0" y="2477"/>
                    <a:pt x="715" y="3203"/>
                    <a:pt x="1596" y="3203"/>
                  </a:cubicBezTo>
                  <a:cubicBezTo>
                    <a:pt x="2477" y="3203"/>
                    <a:pt x="3203" y="2477"/>
                    <a:pt x="3203" y="1596"/>
                  </a:cubicBezTo>
                  <a:cubicBezTo>
                    <a:pt x="3203" y="715"/>
                    <a:pt x="2477" y="0"/>
                    <a:pt x="159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37" name="Google Shape;222;p17">
              <a:extLst>
                <a:ext uri="{FF2B5EF4-FFF2-40B4-BE49-F238E27FC236}">
                  <a16:creationId xmlns:a16="http://schemas.microsoft.com/office/drawing/2014/main" id="{1A41A890-AB93-4A79-8A93-D1A3942BC61C}"/>
                </a:ext>
              </a:extLst>
            </p:cNvPr>
            <p:cNvSpPr/>
            <p:nvPr/>
          </p:nvSpPr>
          <p:spPr>
            <a:xfrm>
              <a:off x="3613555" y="2070626"/>
              <a:ext cx="80100" cy="80075"/>
            </a:xfrm>
            <a:custGeom>
              <a:avLst/>
              <a:gdLst/>
              <a:ahLst/>
              <a:cxnLst/>
              <a:rect l="l" t="t" r="r" b="b"/>
              <a:pathLst>
                <a:path w="3204" h="3203" extrusionOk="0">
                  <a:moveTo>
                    <a:pt x="1608" y="0"/>
                  </a:moveTo>
                  <a:cubicBezTo>
                    <a:pt x="727" y="0"/>
                    <a:pt x="1" y="726"/>
                    <a:pt x="1" y="1607"/>
                  </a:cubicBezTo>
                  <a:cubicBezTo>
                    <a:pt x="1" y="2488"/>
                    <a:pt x="727" y="3203"/>
                    <a:pt x="1608" y="3203"/>
                  </a:cubicBezTo>
                  <a:cubicBezTo>
                    <a:pt x="2489" y="3203"/>
                    <a:pt x="3203" y="2488"/>
                    <a:pt x="3203" y="1607"/>
                  </a:cubicBezTo>
                  <a:cubicBezTo>
                    <a:pt x="3203" y="726"/>
                    <a:pt x="2489" y="0"/>
                    <a:pt x="160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38" name="Google Shape;223;p17">
              <a:extLst>
                <a:ext uri="{FF2B5EF4-FFF2-40B4-BE49-F238E27FC236}">
                  <a16:creationId xmlns:a16="http://schemas.microsoft.com/office/drawing/2014/main" id="{7172F19B-AA67-47BD-953F-66AD84149668}"/>
                </a:ext>
              </a:extLst>
            </p:cNvPr>
            <p:cNvSpPr/>
            <p:nvPr/>
          </p:nvSpPr>
          <p:spPr>
            <a:xfrm>
              <a:off x="4146350" y="1238475"/>
              <a:ext cx="442625" cy="1508250"/>
            </a:xfrm>
            <a:custGeom>
              <a:avLst/>
              <a:gdLst/>
              <a:ahLst/>
              <a:cxnLst/>
              <a:rect l="l" t="t" r="r" b="b"/>
              <a:pathLst>
                <a:path w="17705" h="60330" fill="none" extrusionOk="0">
                  <a:moveTo>
                    <a:pt x="0" y="1"/>
                  </a:moveTo>
                  <a:lnTo>
                    <a:pt x="17705" y="17288"/>
                  </a:lnTo>
                  <a:lnTo>
                    <a:pt x="17705" y="60329"/>
                  </a:lnTo>
                </a:path>
              </a:pathLst>
            </a:custGeom>
            <a:noFill/>
            <a:ln w="16975" cap="flat" cmpd="sng">
              <a:solidFill>
                <a:srgbClr val="000000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39" name="Google Shape;224;p17">
              <a:extLst>
                <a:ext uri="{FF2B5EF4-FFF2-40B4-BE49-F238E27FC236}">
                  <a16:creationId xmlns:a16="http://schemas.microsoft.com/office/drawing/2014/main" id="{B8064237-92DA-4FDB-9C5F-48886FC272D7}"/>
                </a:ext>
              </a:extLst>
            </p:cNvPr>
            <p:cNvSpPr/>
            <p:nvPr/>
          </p:nvSpPr>
          <p:spPr>
            <a:xfrm>
              <a:off x="4548775" y="1628400"/>
              <a:ext cx="80100" cy="80100"/>
            </a:xfrm>
            <a:custGeom>
              <a:avLst/>
              <a:gdLst/>
              <a:ahLst/>
              <a:cxnLst/>
              <a:rect l="l" t="t" r="r" b="b"/>
              <a:pathLst>
                <a:path w="3204" h="3204" extrusionOk="0">
                  <a:moveTo>
                    <a:pt x="1608" y="1"/>
                  </a:moveTo>
                  <a:cubicBezTo>
                    <a:pt x="715" y="1"/>
                    <a:pt x="0" y="715"/>
                    <a:pt x="0" y="1608"/>
                  </a:cubicBezTo>
                  <a:cubicBezTo>
                    <a:pt x="0" y="2489"/>
                    <a:pt x="715" y="3204"/>
                    <a:pt x="1608" y="3204"/>
                  </a:cubicBezTo>
                  <a:cubicBezTo>
                    <a:pt x="2489" y="3204"/>
                    <a:pt x="3203" y="2489"/>
                    <a:pt x="3203" y="1608"/>
                  </a:cubicBezTo>
                  <a:cubicBezTo>
                    <a:pt x="3203" y="715"/>
                    <a:pt x="2489" y="1"/>
                    <a:pt x="160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40" name="Google Shape;225;p17">
              <a:extLst>
                <a:ext uri="{FF2B5EF4-FFF2-40B4-BE49-F238E27FC236}">
                  <a16:creationId xmlns:a16="http://schemas.microsoft.com/office/drawing/2014/main" id="{A8507112-E3A1-4400-B91D-60CEBB8B24ED}"/>
                </a:ext>
              </a:extLst>
            </p:cNvPr>
            <p:cNvSpPr/>
            <p:nvPr/>
          </p:nvSpPr>
          <p:spPr>
            <a:xfrm>
              <a:off x="1013861" y="1832571"/>
              <a:ext cx="2070404" cy="550994"/>
            </a:xfrm>
            <a:custGeom>
              <a:avLst/>
              <a:gdLst/>
              <a:ahLst/>
              <a:cxnLst/>
              <a:rect l="l" t="t" r="r" b="b"/>
              <a:pathLst>
                <a:path w="19372" h="5109" extrusionOk="0">
                  <a:moveTo>
                    <a:pt x="0" y="1"/>
                  </a:moveTo>
                  <a:lnTo>
                    <a:pt x="0" y="5109"/>
                  </a:lnTo>
                  <a:lnTo>
                    <a:pt x="19372" y="5109"/>
                  </a:lnTo>
                  <a:lnTo>
                    <a:pt x="1937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Là</a:t>
              </a:r>
              <a:r>
                <a:rPr lang="en-US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một</a:t>
              </a:r>
              <a:r>
                <a:rPr lang="en-US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ngôn</a:t>
              </a:r>
              <a:r>
                <a:rPr lang="en-US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ngữ</a:t>
              </a:r>
              <a:r>
                <a:rPr lang="en-US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đánh</a:t>
              </a:r>
              <a:r>
                <a:rPr lang="en-US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dấu</a:t>
              </a:r>
              <a:r>
                <a:rPr lang="en-US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vi-VN" b="0" i="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được thiết kế ra để tạo nên</a:t>
              </a:r>
              <a:r>
                <a:rPr lang="en-US" b="0" i="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b="0" i="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các</a:t>
              </a:r>
              <a:r>
                <a:rPr lang="en-US" b="0" i="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b="0" i="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trang</a:t>
              </a:r>
              <a:r>
                <a:rPr lang="en-US" b="0" i="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 web</a:t>
              </a:r>
              <a:r>
                <a:rPr lang="vi-VN" b="0" i="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 trên World Wide Web</a:t>
              </a:r>
              <a:endParaRPr dirty="0">
                <a:solidFill>
                  <a:schemeClr val="bg1"/>
                </a:solidFill>
                <a:latin typeface="Times New Roman" panose="02020603050405020304" pitchFamily="18" charset="0"/>
                <a:ea typeface="Fira Sans Extra Condensed"/>
                <a:cs typeface="Times New Roman" panose="02020603050405020304" pitchFamily="18" charset="0"/>
                <a:sym typeface="Fira Sans Extra Condensed"/>
              </a:endParaRPr>
            </a:p>
          </p:txBody>
        </p:sp>
      </p:grpSp>
      <p:grpSp>
        <p:nvGrpSpPr>
          <p:cNvPr id="105" name="Google Shape;236;p17">
            <a:extLst>
              <a:ext uri="{FF2B5EF4-FFF2-40B4-BE49-F238E27FC236}">
                <a16:creationId xmlns:a16="http://schemas.microsoft.com/office/drawing/2014/main" id="{D749B9D7-93A0-42B3-A5F0-9070EA73E662}"/>
              </a:ext>
            </a:extLst>
          </p:cNvPr>
          <p:cNvGrpSpPr/>
          <p:nvPr/>
        </p:nvGrpSpPr>
        <p:grpSpPr>
          <a:xfrm>
            <a:off x="1258014" y="3995521"/>
            <a:ext cx="4429812" cy="1681555"/>
            <a:chOff x="1293115" y="2746700"/>
            <a:chExt cx="3295598" cy="1240010"/>
          </a:xfrm>
        </p:grpSpPr>
        <p:sp>
          <p:nvSpPr>
            <p:cNvPr id="109" name="Google Shape;237;p17">
              <a:extLst>
                <a:ext uri="{FF2B5EF4-FFF2-40B4-BE49-F238E27FC236}">
                  <a16:creationId xmlns:a16="http://schemas.microsoft.com/office/drawing/2014/main" id="{45A8DF9C-4CA9-48A7-AE30-D4AC644975AB}"/>
                </a:ext>
              </a:extLst>
            </p:cNvPr>
            <p:cNvSpPr/>
            <p:nvPr/>
          </p:nvSpPr>
          <p:spPr>
            <a:xfrm rot="10800000">
              <a:off x="3648613" y="2746700"/>
              <a:ext cx="940100" cy="506975"/>
            </a:xfrm>
            <a:custGeom>
              <a:avLst/>
              <a:gdLst/>
              <a:ahLst/>
              <a:cxnLst/>
              <a:rect l="l" t="t" r="r" b="b"/>
              <a:pathLst>
                <a:path w="37604" h="20279" extrusionOk="0">
                  <a:moveTo>
                    <a:pt x="0" y="20279"/>
                  </a:moveTo>
                  <a:lnTo>
                    <a:pt x="17866" y="0"/>
                  </a:lnTo>
                  <a:lnTo>
                    <a:pt x="37604" y="0"/>
                  </a:ln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10" name="Google Shape;238;p17">
              <a:extLst>
                <a:ext uri="{FF2B5EF4-FFF2-40B4-BE49-F238E27FC236}">
                  <a16:creationId xmlns:a16="http://schemas.microsoft.com/office/drawing/2014/main" id="{CA8F0A70-46C9-460E-9CB0-91FB7B72BD94}"/>
                </a:ext>
              </a:extLst>
            </p:cNvPr>
            <p:cNvSpPr/>
            <p:nvPr/>
          </p:nvSpPr>
          <p:spPr>
            <a:xfrm>
              <a:off x="2568175" y="3080975"/>
              <a:ext cx="959650" cy="336675"/>
            </a:xfrm>
            <a:custGeom>
              <a:avLst/>
              <a:gdLst/>
              <a:ahLst/>
              <a:cxnLst/>
              <a:rect l="l" t="t" r="r" b="b"/>
              <a:pathLst>
                <a:path w="38386" h="13467" extrusionOk="0">
                  <a:moveTo>
                    <a:pt x="3417" y="0"/>
                  </a:moveTo>
                  <a:cubicBezTo>
                    <a:pt x="1524" y="0"/>
                    <a:pt x="0" y="1536"/>
                    <a:pt x="0" y="3417"/>
                  </a:cubicBezTo>
                  <a:lnTo>
                    <a:pt x="0" y="10049"/>
                  </a:lnTo>
                  <a:cubicBezTo>
                    <a:pt x="0" y="11942"/>
                    <a:pt x="1524" y="13466"/>
                    <a:pt x="3417" y="13466"/>
                  </a:cubicBezTo>
                  <a:lnTo>
                    <a:pt x="34969" y="13466"/>
                  </a:lnTo>
                  <a:cubicBezTo>
                    <a:pt x="36862" y="13466"/>
                    <a:pt x="38386" y="11942"/>
                    <a:pt x="38386" y="10049"/>
                  </a:cubicBezTo>
                  <a:lnTo>
                    <a:pt x="38386" y="3417"/>
                  </a:lnTo>
                  <a:cubicBezTo>
                    <a:pt x="38386" y="1536"/>
                    <a:pt x="36862" y="0"/>
                    <a:pt x="3496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Javascript</a:t>
              </a:r>
              <a:endParaRPr dirty="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11" name="Google Shape;239;p17">
              <a:extLst>
                <a:ext uri="{FF2B5EF4-FFF2-40B4-BE49-F238E27FC236}">
                  <a16:creationId xmlns:a16="http://schemas.microsoft.com/office/drawing/2014/main" id="{70A278D6-B794-4F15-95DC-F6BE1D53EB2A}"/>
                </a:ext>
              </a:extLst>
            </p:cNvPr>
            <p:cNvSpPr/>
            <p:nvPr/>
          </p:nvSpPr>
          <p:spPr>
            <a:xfrm>
              <a:off x="3366475" y="2967850"/>
              <a:ext cx="563500" cy="563200"/>
            </a:xfrm>
            <a:custGeom>
              <a:avLst/>
              <a:gdLst/>
              <a:ahLst/>
              <a:cxnLst/>
              <a:rect l="l" t="t" r="r" b="b"/>
              <a:pathLst>
                <a:path w="22540" h="22528" extrusionOk="0">
                  <a:moveTo>
                    <a:pt x="11276" y="1"/>
                  </a:moveTo>
                  <a:cubicBezTo>
                    <a:pt x="5061" y="1"/>
                    <a:pt x="1" y="5049"/>
                    <a:pt x="1" y="11264"/>
                  </a:cubicBezTo>
                  <a:cubicBezTo>
                    <a:pt x="1" y="17467"/>
                    <a:pt x="5061" y="22527"/>
                    <a:pt x="11276" y="22527"/>
                  </a:cubicBezTo>
                  <a:cubicBezTo>
                    <a:pt x="17479" y="22527"/>
                    <a:pt x="22539" y="17467"/>
                    <a:pt x="22539" y="11264"/>
                  </a:cubicBezTo>
                  <a:cubicBezTo>
                    <a:pt x="22539" y="5049"/>
                    <a:pt x="17479" y="1"/>
                    <a:pt x="1127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dirty="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03</a:t>
              </a:r>
              <a:endParaRPr sz="2000" dirty="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12" name="Google Shape;240;p17">
              <a:extLst>
                <a:ext uri="{FF2B5EF4-FFF2-40B4-BE49-F238E27FC236}">
                  <a16:creationId xmlns:a16="http://schemas.microsoft.com/office/drawing/2014/main" id="{BFF84F83-5B25-4B53-99CA-58AB69867B7C}"/>
                </a:ext>
              </a:extLst>
            </p:cNvPr>
            <p:cNvSpPr/>
            <p:nvPr/>
          </p:nvSpPr>
          <p:spPr>
            <a:xfrm>
              <a:off x="3350700" y="2951775"/>
              <a:ext cx="595050" cy="595050"/>
            </a:xfrm>
            <a:custGeom>
              <a:avLst/>
              <a:gdLst/>
              <a:ahLst/>
              <a:cxnLst/>
              <a:rect l="l" t="t" r="r" b="b"/>
              <a:pathLst>
                <a:path w="23802" h="23802" extrusionOk="0">
                  <a:moveTo>
                    <a:pt x="11907" y="1275"/>
                  </a:moveTo>
                  <a:cubicBezTo>
                    <a:pt x="17765" y="1275"/>
                    <a:pt x="22527" y="6037"/>
                    <a:pt x="22527" y="11907"/>
                  </a:cubicBezTo>
                  <a:cubicBezTo>
                    <a:pt x="22527" y="17765"/>
                    <a:pt x="17765" y="22527"/>
                    <a:pt x="11907" y="22527"/>
                  </a:cubicBezTo>
                  <a:cubicBezTo>
                    <a:pt x="6037" y="22527"/>
                    <a:pt x="1275" y="17765"/>
                    <a:pt x="1275" y="11907"/>
                  </a:cubicBezTo>
                  <a:cubicBezTo>
                    <a:pt x="1275" y="6037"/>
                    <a:pt x="6037" y="1275"/>
                    <a:pt x="11907" y="1275"/>
                  </a:cubicBezTo>
                  <a:close/>
                  <a:moveTo>
                    <a:pt x="11907" y="1"/>
                  </a:moveTo>
                  <a:cubicBezTo>
                    <a:pt x="5335" y="1"/>
                    <a:pt x="1" y="5347"/>
                    <a:pt x="1" y="11907"/>
                  </a:cubicBezTo>
                  <a:cubicBezTo>
                    <a:pt x="1" y="18467"/>
                    <a:pt x="5335" y="23801"/>
                    <a:pt x="11907" y="23801"/>
                  </a:cubicBezTo>
                  <a:cubicBezTo>
                    <a:pt x="18467" y="23801"/>
                    <a:pt x="23801" y="18467"/>
                    <a:pt x="23801" y="11907"/>
                  </a:cubicBezTo>
                  <a:cubicBezTo>
                    <a:pt x="23801" y="5347"/>
                    <a:pt x="18467" y="1"/>
                    <a:pt x="1190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13" name="Google Shape;241;p17">
              <a:extLst>
                <a:ext uri="{FF2B5EF4-FFF2-40B4-BE49-F238E27FC236}">
                  <a16:creationId xmlns:a16="http://schemas.microsoft.com/office/drawing/2014/main" id="{BA12E7C4-3CAA-4467-BA41-FFF331C3BBA3}"/>
                </a:ext>
              </a:extLst>
            </p:cNvPr>
            <p:cNvSpPr/>
            <p:nvPr/>
          </p:nvSpPr>
          <p:spPr>
            <a:xfrm>
              <a:off x="4104975" y="3209250"/>
              <a:ext cx="80075" cy="80100"/>
            </a:xfrm>
            <a:custGeom>
              <a:avLst/>
              <a:gdLst/>
              <a:ahLst/>
              <a:cxnLst/>
              <a:rect l="l" t="t" r="r" b="b"/>
              <a:pathLst>
                <a:path w="3203" h="3204" extrusionOk="0">
                  <a:moveTo>
                    <a:pt x="1596" y="1"/>
                  </a:moveTo>
                  <a:cubicBezTo>
                    <a:pt x="715" y="1"/>
                    <a:pt x="0" y="715"/>
                    <a:pt x="0" y="1608"/>
                  </a:cubicBezTo>
                  <a:cubicBezTo>
                    <a:pt x="0" y="2489"/>
                    <a:pt x="715" y="3204"/>
                    <a:pt x="1596" y="3204"/>
                  </a:cubicBezTo>
                  <a:cubicBezTo>
                    <a:pt x="2477" y="3204"/>
                    <a:pt x="3203" y="2489"/>
                    <a:pt x="3203" y="1608"/>
                  </a:cubicBezTo>
                  <a:cubicBezTo>
                    <a:pt x="3203" y="715"/>
                    <a:pt x="2477" y="1"/>
                    <a:pt x="159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14" name="Google Shape;242;p17">
              <a:extLst>
                <a:ext uri="{FF2B5EF4-FFF2-40B4-BE49-F238E27FC236}">
                  <a16:creationId xmlns:a16="http://schemas.microsoft.com/office/drawing/2014/main" id="{61E0E922-E2D3-4775-92EE-D952E1143937}"/>
                </a:ext>
              </a:extLst>
            </p:cNvPr>
            <p:cNvSpPr/>
            <p:nvPr/>
          </p:nvSpPr>
          <p:spPr>
            <a:xfrm>
              <a:off x="3358150" y="3531025"/>
              <a:ext cx="282800" cy="221175"/>
            </a:xfrm>
            <a:custGeom>
              <a:avLst/>
              <a:gdLst/>
              <a:ahLst/>
              <a:cxnLst/>
              <a:rect l="l" t="t" r="r" b="b"/>
              <a:pathLst>
                <a:path w="11312" h="8847" fill="none" extrusionOk="0">
                  <a:moveTo>
                    <a:pt x="11311" y="0"/>
                  </a:moveTo>
                  <a:lnTo>
                    <a:pt x="11311" y="8847"/>
                  </a:lnTo>
                  <a:lnTo>
                    <a:pt x="0" y="8847"/>
                  </a:lnTo>
                </a:path>
              </a:pathLst>
            </a:custGeom>
            <a:noFill/>
            <a:ln w="16975" cap="flat" cmpd="sng">
              <a:solidFill>
                <a:srgbClr val="000000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15" name="Google Shape;243;p17">
              <a:extLst>
                <a:ext uri="{FF2B5EF4-FFF2-40B4-BE49-F238E27FC236}">
                  <a16:creationId xmlns:a16="http://schemas.microsoft.com/office/drawing/2014/main" id="{989944DA-FF46-419D-9CC4-3EB3AE2FAD1E}"/>
                </a:ext>
              </a:extLst>
            </p:cNvPr>
            <p:cNvSpPr/>
            <p:nvPr/>
          </p:nvSpPr>
          <p:spPr>
            <a:xfrm>
              <a:off x="3160200" y="3631925"/>
              <a:ext cx="197975" cy="120275"/>
            </a:xfrm>
            <a:custGeom>
              <a:avLst/>
              <a:gdLst/>
              <a:ahLst/>
              <a:cxnLst/>
              <a:rect l="l" t="t" r="r" b="b"/>
              <a:pathLst>
                <a:path w="7919" h="4811" fill="none" extrusionOk="0">
                  <a:moveTo>
                    <a:pt x="1" y="1"/>
                  </a:moveTo>
                  <a:lnTo>
                    <a:pt x="3585" y="1"/>
                  </a:lnTo>
                  <a:lnTo>
                    <a:pt x="7918" y="4811"/>
                  </a:lnTo>
                </a:path>
              </a:pathLst>
            </a:custGeom>
            <a:noFill/>
            <a:ln w="16975" cap="flat" cmpd="sng">
              <a:solidFill>
                <a:srgbClr val="000000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16" name="Google Shape;244;p17">
              <a:extLst>
                <a:ext uri="{FF2B5EF4-FFF2-40B4-BE49-F238E27FC236}">
                  <a16:creationId xmlns:a16="http://schemas.microsoft.com/office/drawing/2014/main" id="{3577DCD2-D5F8-47E9-B40F-4B1E03843DF6}"/>
                </a:ext>
              </a:extLst>
            </p:cNvPr>
            <p:cNvSpPr/>
            <p:nvPr/>
          </p:nvSpPr>
          <p:spPr>
            <a:xfrm>
              <a:off x="3160200" y="3752175"/>
              <a:ext cx="197975" cy="119975"/>
            </a:xfrm>
            <a:custGeom>
              <a:avLst/>
              <a:gdLst/>
              <a:ahLst/>
              <a:cxnLst/>
              <a:rect l="l" t="t" r="r" b="b"/>
              <a:pathLst>
                <a:path w="7919" h="4799" fill="none" extrusionOk="0">
                  <a:moveTo>
                    <a:pt x="1" y="4799"/>
                  </a:moveTo>
                  <a:lnTo>
                    <a:pt x="3585" y="4799"/>
                  </a:lnTo>
                  <a:lnTo>
                    <a:pt x="7918" y="1"/>
                  </a:lnTo>
                  <a:lnTo>
                    <a:pt x="7918" y="1"/>
                  </a:lnTo>
                </a:path>
              </a:pathLst>
            </a:custGeom>
            <a:noFill/>
            <a:ln w="16975" cap="flat" cmpd="sng">
              <a:solidFill>
                <a:srgbClr val="000000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17" name="Google Shape;245;p17">
              <a:extLst>
                <a:ext uri="{FF2B5EF4-FFF2-40B4-BE49-F238E27FC236}">
                  <a16:creationId xmlns:a16="http://schemas.microsoft.com/office/drawing/2014/main" id="{1884F896-5DB7-4E65-A2EA-C37B88332805}"/>
                </a:ext>
              </a:extLst>
            </p:cNvPr>
            <p:cNvSpPr/>
            <p:nvPr/>
          </p:nvSpPr>
          <p:spPr>
            <a:xfrm>
              <a:off x="3601925" y="3712000"/>
              <a:ext cx="80100" cy="80100"/>
            </a:xfrm>
            <a:custGeom>
              <a:avLst/>
              <a:gdLst/>
              <a:ahLst/>
              <a:cxnLst/>
              <a:rect l="l" t="t" r="r" b="b"/>
              <a:pathLst>
                <a:path w="3204" h="3204" extrusionOk="0">
                  <a:moveTo>
                    <a:pt x="1608" y="0"/>
                  </a:moveTo>
                  <a:cubicBezTo>
                    <a:pt x="727" y="0"/>
                    <a:pt x="1" y="715"/>
                    <a:pt x="1" y="1608"/>
                  </a:cubicBezTo>
                  <a:cubicBezTo>
                    <a:pt x="1" y="2489"/>
                    <a:pt x="727" y="3203"/>
                    <a:pt x="1608" y="3203"/>
                  </a:cubicBezTo>
                  <a:cubicBezTo>
                    <a:pt x="2489" y="3203"/>
                    <a:pt x="3203" y="2489"/>
                    <a:pt x="3203" y="1608"/>
                  </a:cubicBezTo>
                  <a:cubicBezTo>
                    <a:pt x="3203" y="715"/>
                    <a:pt x="2489" y="0"/>
                    <a:pt x="160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19" name="Google Shape;247;p17">
              <a:extLst>
                <a:ext uri="{FF2B5EF4-FFF2-40B4-BE49-F238E27FC236}">
                  <a16:creationId xmlns:a16="http://schemas.microsoft.com/office/drawing/2014/main" id="{4F454E41-1A07-4672-94A2-BC398DC9336F}"/>
                </a:ext>
              </a:extLst>
            </p:cNvPr>
            <p:cNvSpPr/>
            <p:nvPr/>
          </p:nvSpPr>
          <p:spPr>
            <a:xfrm>
              <a:off x="1293115" y="3501109"/>
              <a:ext cx="1880210" cy="485601"/>
            </a:xfrm>
            <a:custGeom>
              <a:avLst/>
              <a:gdLst/>
              <a:ahLst/>
              <a:cxnLst/>
              <a:rect l="l" t="t" r="r" b="b"/>
              <a:pathLst>
                <a:path w="19372" h="5109" extrusionOk="0">
                  <a:moveTo>
                    <a:pt x="0" y="0"/>
                  </a:moveTo>
                  <a:lnTo>
                    <a:pt x="0" y="5108"/>
                  </a:lnTo>
                  <a:lnTo>
                    <a:pt x="19372" y="5108"/>
                  </a:lnTo>
                  <a:lnTo>
                    <a:pt x="1937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00" dirty="0" err="1">
                  <a:solidFill>
                    <a:srgbClr val="FFFFFF"/>
                  </a:solidFill>
                  <a:latin typeface="Times New Roman" panose="02020603050405020304" pitchFamily="18" charset="0"/>
                  <a:ea typeface="Fira Sans Extra Condensed"/>
                  <a:cs typeface="Times New Roman" panose="02020603050405020304" pitchFamily="18" charset="0"/>
                  <a:sym typeface="Fira Sans Extra Condensed"/>
                </a:rPr>
                <a:t>Là</a:t>
              </a:r>
              <a:r>
                <a:rPr lang="en-US" sz="1300" dirty="0">
                  <a:solidFill>
                    <a:srgbClr val="FFFFFF"/>
                  </a:solidFill>
                  <a:latin typeface="Times New Roman" panose="02020603050405020304" pitchFamily="18" charset="0"/>
                  <a:ea typeface="Fira Sans Extra Condensed"/>
                  <a:cs typeface="Times New Roman" panose="02020603050405020304" pitchFamily="18" charset="0"/>
                  <a:sym typeface="Fira Sans Extra Condensed"/>
                </a:rPr>
                <a:t> </a:t>
              </a:r>
              <a:r>
                <a:rPr lang="en-US" sz="1300" dirty="0" err="1">
                  <a:solidFill>
                    <a:srgbClr val="FFFFFF"/>
                  </a:solidFill>
                  <a:latin typeface="Times New Roman" panose="02020603050405020304" pitchFamily="18" charset="0"/>
                  <a:ea typeface="Fira Sans Extra Condensed"/>
                  <a:cs typeface="Times New Roman" panose="02020603050405020304" pitchFamily="18" charset="0"/>
                  <a:sym typeface="Fira Sans Extra Condensed"/>
                </a:rPr>
                <a:t>một</a:t>
              </a:r>
              <a:r>
                <a:rPr lang="en-US" sz="1300" dirty="0">
                  <a:solidFill>
                    <a:srgbClr val="FFFFFF"/>
                  </a:solidFill>
                  <a:latin typeface="Times New Roman" panose="02020603050405020304" pitchFamily="18" charset="0"/>
                  <a:ea typeface="Fira Sans Extra Condensed"/>
                  <a:cs typeface="Times New Roman" panose="02020603050405020304" pitchFamily="18" charset="0"/>
                  <a:sym typeface="Fira Sans Extra Condensed"/>
                </a:rPr>
                <a:t> </a:t>
              </a:r>
              <a:r>
                <a:rPr lang="en-US" sz="1300" dirty="0" err="1">
                  <a:solidFill>
                    <a:srgbClr val="FFFFFF"/>
                  </a:solidFill>
                  <a:latin typeface="Times New Roman" panose="02020603050405020304" pitchFamily="18" charset="0"/>
                  <a:ea typeface="Fira Sans Extra Condensed"/>
                  <a:cs typeface="Times New Roman" panose="02020603050405020304" pitchFamily="18" charset="0"/>
                  <a:sym typeface="Fira Sans Extra Condensed"/>
                </a:rPr>
                <a:t>ngôn</a:t>
              </a:r>
              <a:r>
                <a:rPr lang="en-US" sz="1300" dirty="0">
                  <a:solidFill>
                    <a:srgbClr val="FFFFFF"/>
                  </a:solidFill>
                  <a:latin typeface="Times New Roman" panose="02020603050405020304" pitchFamily="18" charset="0"/>
                  <a:ea typeface="Fira Sans Extra Condensed"/>
                  <a:cs typeface="Times New Roman" panose="02020603050405020304" pitchFamily="18" charset="0"/>
                  <a:sym typeface="Fira Sans Extra Condensed"/>
                </a:rPr>
                <a:t> </a:t>
              </a:r>
              <a:r>
                <a:rPr lang="en-US" sz="1300" dirty="0" err="1">
                  <a:solidFill>
                    <a:srgbClr val="FFFFFF"/>
                  </a:solidFill>
                  <a:latin typeface="Times New Roman" panose="02020603050405020304" pitchFamily="18" charset="0"/>
                  <a:ea typeface="Fira Sans Extra Condensed"/>
                  <a:cs typeface="Times New Roman" panose="02020603050405020304" pitchFamily="18" charset="0"/>
                  <a:sym typeface="Fira Sans Extra Condensed"/>
                </a:rPr>
                <a:t>ngữ</a:t>
              </a:r>
              <a:r>
                <a:rPr lang="en-US" sz="1300" dirty="0">
                  <a:solidFill>
                    <a:srgbClr val="FFFFFF"/>
                  </a:solidFill>
                  <a:latin typeface="Times New Roman" panose="02020603050405020304" pitchFamily="18" charset="0"/>
                  <a:ea typeface="Fira Sans Extra Condensed"/>
                  <a:cs typeface="Times New Roman" panose="02020603050405020304" pitchFamily="18" charset="0"/>
                  <a:sym typeface="Fira Sans Extra Condensed"/>
                </a:rPr>
                <a:t> </a:t>
              </a:r>
              <a:r>
                <a:rPr lang="en-US" sz="1300" dirty="0" err="1">
                  <a:solidFill>
                    <a:srgbClr val="FFFFFF"/>
                  </a:solidFill>
                  <a:latin typeface="Times New Roman" panose="02020603050405020304" pitchFamily="18" charset="0"/>
                  <a:ea typeface="Fira Sans Extra Condensed"/>
                  <a:cs typeface="Times New Roman" panose="02020603050405020304" pitchFamily="18" charset="0"/>
                  <a:sym typeface="Fira Sans Extra Condensed"/>
                </a:rPr>
                <a:t>lập</a:t>
              </a:r>
              <a:r>
                <a:rPr lang="en-US" sz="1300" dirty="0">
                  <a:solidFill>
                    <a:srgbClr val="FFFFFF"/>
                  </a:solidFill>
                  <a:latin typeface="Times New Roman" panose="02020603050405020304" pitchFamily="18" charset="0"/>
                  <a:ea typeface="Fira Sans Extra Condensed"/>
                  <a:cs typeface="Times New Roman" panose="02020603050405020304" pitchFamily="18" charset="0"/>
                  <a:sym typeface="Fira Sans Extra Condensed"/>
                </a:rPr>
                <a:t> </a:t>
              </a:r>
              <a:r>
                <a:rPr lang="en-US" sz="1300" dirty="0" err="1">
                  <a:solidFill>
                    <a:srgbClr val="FFFFFF"/>
                  </a:solidFill>
                  <a:latin typeface="Times New Roman" panose="02020603050405020304" pitchFamily="18" charset="0"/>
                  <a:ea typeface="Fira Sans Extra Condensed"/>
                  <a:cs typeface="Times New Roman" panose="02020603050405020304" pitchFamily="18" charset="0"/>
                  <a:sym typeface="Fira Sans Extra Condensed"/>
                </a:rPr>
                <a:t>trình</a:t>
              </a:r>
              <a:r>
                <a:rPr lang="en-US" sz="1300" dirty="0">
                  <a:solidFill>
                    <a:srgbClr val="FFFFFF"/>
                  </a:solidFill>
                  <a:latin typeface="Times New Roman" panose="02020603050405020304" pitchFamily="18" charset="0"/>
                  <a:ea typeface="Fira Sans Extra Condensed"/>
                  <a:cs typeface="Times New Roman" panose="02020603050405020304" pitchFamily="18" charset="0"/>
                  <a:sym typeface="Fira Sans Extra Condensed"/>
                </a:rPr>
                <a:t> </a:t>
              </a:r>
              <a:r>
                <a:rPr lang="en-US" sz="1300" dirty="0" err="1">
                  <a:solidFill>
                    <a:srgbClr val="FFFFFF"/>
                  </a:solidFill>
                  <a:latin typeface="Times New Roman" panose="02020603050405020304" pitchFamily="18" charset="0"/>
                  <a:ea typeface="Fira Sans Extra Condensed"/>
                  <a:cs typeface="Times New Roman" panose="02020603050405020304" pitchFamily="18" charset="0"/>
                  <a:sym typeface="Fira Sans Extra Condensed"/>
                </a:rPr>
                <a:t>kịch</a:t>
              </a:r>
              <a:r>
                <a:rPr lang="en-US" sz="1300" dirty="0">
                  <a:solidFill>
                    <a:srgbClr val="FFFFFF"/>
                  </a:solidFill>
                  <a:latin typeface="Times New Roman" panose="02020603050405020304" pitchFamily="18" charset="0"/>
                  <a:ea typeface="Fira Sans Extra Condensed"/>
                  <a:cs typeface="Times New Roman" panose="02020603050405020304" pitchFamily="18" charset="0"/>
                  <a:sym typeface="Fira Sans Extra Condensed"/>
                </a:rPr>
                <a:t> </a:t>
              </a:r>
              <a:r>
                <a:rPr lang="en-US" sz="1300" dirty="0" err="1">
                  <a:solidFill>
                    <a:srgbClr val="FFFFFF"/>
                  </a:solidFill>
                  <a:latin typeface="Times New Roman" panose="02020603050405020304" pitchFamily="18" charset="0"/>
                  <a:ea typeface="Fira Sans Extra Condensed"/>
                  <a:cs typeface="Times New Roman" panose="02020603050405020304" pitchFamily="18" charset="0"/>
                  <a:sym typeface="Fira Sans Extra Condensed"/>
                </a:rPr>
                <a:t>bản</a:t>
              </a:r>
              <a:r>
                <a:rPr lang="en-US" sz="1300" dirty="0">
                  <a:solidFill>
                    <a:srgbClr val="FFFFFF"/>
                  </a:solidFill>
                  <a:latin typeface="Times New Roman" panose="02020603050405020304" pitchFamily="18" charset="0"/>
                  <a:ea typeface="Fira Sans Extra Condensed"/>
                  <a:cs typeface="Times New Roman" panose="02020603050405020304" pitchFamily="18" charset="0"/>
                  <a:sym typeface="Fira Sans Extra Condensed"/>
                </a:rPr>
                <a:t> </a:t>
              </a:r>
              <a:r>
                <a:rPr lang="en-US" sz="1300" dirty="0" err="1">
                  <a:solidFill>
                    <a:srgbClr val="FFFFFF"/>
                  </a:solidFill>
                  <a:latin typeface="Times New Roman" panose="02020603050405020304" pitchFamily="18" charset="0"/>
                  <a:ea typeface="Fira Sans Extra Condensed"/>
                  <a:cs typeface="Times New Roman" panose="02020603050405020304" pitchFamily="18" charset="0"/>
                  <a:sym typeface="Fira Sans Extra Condensed"/>
                </a:rPr>
                <a:t>dựa</a:t>
              </a:r>
              <a:r>
                <a:rPr lang="en-US" sz="1300" dirty="0">
                  <a:solidFill>
                    <a:srgbClr val="FFFFFF"/>
                  </a:solidFill>
                  <a:latin typeface="Times New Roman" panose="02020603050405020304" pitchFamily="18" charset="0"/>
                  <a:ea typeface="Fira Sans Extra Condensed"/>
                  <a:cs typeface="Times New Roman" panose="02020603050405020304" pitchFamily="18" charset="0"/>
                  <a:sym typeface="Fira Sans Extra Condensed"/>
                </a:rPr>
                <a:t> </a:t>
              </a:r>
              <a:r>
                <a:rPr lang="en-US" sz="1300" dirty="0" err="1">
                  <a:solidFill>
                    <a:srgbClr val="FFFFFF"/>
                  </a:solidFill>
                  <a:latin typeface="Times New Roman" panose="02020603050405020304" pitchFamily="18" charset="0"/>
                  <a:ea typeface="Fira Sans Extra Condensed"/>
                  <a:cs typeface="Times New Roman" panose="02020603050405020304" pitchFamily="18" charset="0"/>
                  <a:sym typeface="Fira Sans Extra Condensed"/>
                </a:rPr>
                <a:t>vào</a:t>
              </a:r>
              <a:r>
                <a:rPr lang="en-US" sz="1300" dirty="0">
                  <a:solidFill>
                    <a:srgbClr val="FFFFFF"/>
                  </a:solidFill>
                  <a:latin typeface="Times New Roman" panose="02020603050405020304" pitchFamily="18" charset="0"/>
                  <a:ea typeface="Fira Sans Extra Condensed"/>
                  <a:cs typeface="Times New Roman" panose="02020603050405020304" pitchFamily="18" charset="0"/>
                  <a:sym typeface="Fira Sans Extra Condensed"/>
                </a:rPr>
                <a:t> </a:t>
              </a:r>
              <a:r>
                <a:rPr lang="en-US" sz="1300" dirty="0" err="1">
                  <a:solidFill>
                    <a:srgbClr val="FFFFFF"/>
                  </a:solidFill>
                  <a:latin typeface="Times New Roman" panose="02020603050405020304" pitchFamily="18" charset="0"/>
                  <a:ea typeface="Fira Sans Extra Condensed"/>
                  <a:cs typeface="Times New Roman" panose="02020603050405020304" pitchFamily="18" charset="0"/>
                  <a:sym typeface="Fira Sans Extra Condensed"/>
                </a:rPr>
                <a:t>đối</a:t>
              </a:r>
              <a:r>
                <a:rPr lang="en-US" sz="1300" dirty="0">
                  <a:solidFill>
                    <a:srgbClr val="FFFFFF"/>
                  </a:solidFill>
                  <a:latin typeface="Times New Roman" panose="02020603050405020304" pitchFamily="18" charset="0"/>
                  <a:ea typeface="Fira Sans Extra Condensed"/>
                  <a:cs typeface="Times New Roman" panose="02020603050405020304" pitchFamily="18" charset="0"/>
                  <a:sym typeface="Fira Sans Extra Condensed"/>
                </a:rPr>
                <a:t> </a:t>
              </a:r>
              <a:r>
                <a:rPr lang="en-US" sz="1300" dirty="0" err="1">
                  <a:solidFill>
                    <a:srgbClr val="FFFFFF"/>
                  </a:solidFill>
                  <a:latin typeface="Times New Roman" panose="02020603050405020304" pitchFamily="18" charset="0"/>
                  <a:ea typeface="Fira Sans Extra Condensed"/>
                  <a:cs typeface="Times New Roman" panose="02020603050405020304" pitchFamily="18" charset="0"/>
                  <a:sym typeface="Fira Sans Extra Condensed"/>
                </a:rPr>
                <a:t>tượng</a:t>
              </a:r>
              <a:r>
                <a:rPr lang="en-US" sz="1300" dirty="0">
                  <a:solidFill>
                    <a:srgbClr val="FFFFFF"/>
                  </a:solidFill>
                  <a:latin typeface="Times New Roman" panose="02020603050405020304" pitchFamily="18" charset="0"/>
                  <a:ea typeface="Fira Sans Extra Condensed"/>
                  <a:cs typeface="Times New Roman" panose="02020603050405020304" pitchFamily="18" charset="0"/>
                  <a:sym typeface="Fira Sans Extra Condensed"/>
                </a:rPr>
                <a:t> </a:t>
              </a:r>
              <a:r>
                <a:rPr lang="en-US" sz="1300" dirty="0" err="1">
                  <a:solidFill>
                    <a:srgbClr val="FFFFFF"/>
                  </a:solidFill>
                  <a:latin typeface="Times New Roman" panose="02020603050405020304" pitchFamily="18" charset="0"/>
                  <a:ea typeface="Fira Sans Extra Condensed"/>
                  <a:cs typeface="Times New Roman" panose="02020603050405020304" pitchFamily="18" charset="0"/>
                  <a:sym typeface="Fira Sans Extra Condensed"/>
                </a:rPr>
                <a:t>phát</a:t>
              </a:r>
              <a:r>
                <a:rPr lang="en-US" sz="1300" dirty="0">
                  <a:solidFill>
                    <a:srgbClr val="FFFFFF"/>
                  </a:solidFill>
                  <a:latin typeface="Times New Roman" panose="02020603050405020304" pitchFamily="18" charset="0"/>
                  <a:ea typeface="Fira Sans Extra Condensed"/>
                  <a:cs typeface="Times New Roman" panose="02020603050405020304" pitchFamily="18" charset="0"/>
                  <a:sym typeface="Fira Sans Extra Condensed"/>
                </a:rPr>
                <a:t> </a:t>
              </a:r>
              <a:r>
                <a:rPr lang="en-US" sz="1300" dirty="0" err="1">
                  <a:solidFill>
                    <a:srgbClr val="FFFFFF"/>
                  </a:solidFill>
                  <a:latin typeface="Times New Roman" panose="02020603050405020304" pitchFamily="18" charset="0"/>
                  <a:ea typeface="Fira Sans Extra Condensed"/>
                  <a:cs typeface="Times New Roman" panose="02020603050405020304" pitchFamily="18" charset="0"/>
                  <a:sym typeface="Fira Sans Extra Condensed"/>
                </a:rPr>
                <a:t>triển</a:t>
              </a:r>
              <a:r>
                <a:rPr lang="en-US" sz="1300" dirty="0">
                  <a:solidFill>
                    <a:srgbClr val="FFFFFF"/>
                  </a:solidFill>
                  <a:latin typeface="Times New Roman" panose="02020603050405020304" pitchFamily="18" charset="0"/>
                  <a:ea typeface="Fira Sans Extra Condensed"/>
                  <a:cs typeface="Times New Roman" panose="02020603050405020304" pitchFamily="18" charset="0"/>
                  <a:sym typeface="Fira Sans Extra Condensed"/>
                </a:rPr>
                <a:t> </a:t>
              </a:r>
              <a:r>
                <a:rPr lang="en-US" sz="1300" dirty="0" err="1">
                  <a:solidFill>
                    <a:srgbClr val="FFFFFF"/>
                  </a:solidFill>
                  <a:latin typeface="Times New Roman" panose="02020603050405020304" pitchFamily="18" charset="0"/>
                  <a:ea typeface="Fira Sans Extra Condensed"/>
                  <a:cs typeface="Times New Roman" panose="02020603050405020304" pitchFamily="18" charset="0"/>
                  <a:sym typeface="Fira Sans Extra Condensed"/>
                </a:rPr>
                <a:t>có</a:t>
              </a:r>
              <a:r>
                <a:rPr lang="en-US" sz="1300" dirty="0">
                  <a:solidFill>
                    <a:srgbClr val="FFFFFF"/>
                  </a:solidFill>
                  <a:latin typeface="Times New Roman" panose="02020603050405020304" pitchFamily="18" charset="0"/>
                  <a:ea typeface="Fira Sans Extra Condensed"/>
                  <a:cs typeface="Times New Roman" panose="02020603050405020304" pitchFamily="18" charset="0"/>
                  <a:sym typeface="Fira Sans Extra Condensed"/>
                </a:rPr>
                <a:t> </a:t>
              </a:r>
              <a:r>
                <a:rPr lang="en-US" sz="1300" dirty="0" err="1">
                  <a:solidFill>
                    <a:srgbClr val="FFFFFF"/>
                  </a:solidFill>
                  <a:latin typeface="Times New Roman" panose="02020603050405020304" pitchFamily="18" charset="0"/>
                  <a:ea typeface="Fira Sans Extra Condensed"/>
                  <a:cs typeface="Times New Roman" panose="02020603050405020304" pitchFamily="18" charset="0"/>
                  <a:sym typeface="Fira Sans Extra Condensed"/>
                </a:rPr>
                <a:t>sẵn</a:t>
              </a:r>
              <a:r>
                <a:rPr lang="en-US" sz="1300" dirty="0">
                  <a:solidFill>
                    <a:srgbClr val="FFFFFF"/>
                  </a:solidFill>
                  <a:latin typeface="Times New Roman" panose="02020603050405020304" pitchFamily="18" charset="0"/>
                  <a:ea typeface="Fira Sans Extra Condensed"/>
                  <a:cs typeface="Times New Roman" panose="02020603050405020304" pitchFamily="18" charset="0"/>
                  <a:sym typeface="Fira Sans Extra Condensed"/>
                </a:rPr>
                <a:t> </a:t>
              </a:r>
              <a:r>
                <a:rPr lang="en-US" sz="1300" dirty="0" err="1">
                  <a:solidFill>
                    <a:srgbClr val="FFFFFF"/>
                  </a:solidFill>
                  <a:latin typeface="Times New Roman" panose="02020603050405020304" pitchFamily="18" charset="0"/>
                  <a:ea typeface="Fira Sans Extra Condensed"/>
                  <a:cs typeface="Times New Roman" panose="02020603050405020304" pitchFamily="18" charset="0"/>
                  <a:sym typeface="Fira Sans Extra Condensed"/>
                </a:rPr>
                <a:t>hoặc</a:t>
              </a:r>
              <a:r>
                <a:rPr lang="en-US" sz="1300" dirty="0">
                  <a:solidFill>
                    <a:srgbClr val="FFFFFF"/>
                  </a:solidFill>
                  <a:latin typeface="Times New Roman" panose="02020603050405020304" pitchFamily="18" charset="0"/>
                  <a:ea typeface="Fira Sans Extra Condensed"/>
                  <a:cs typeface="Times New Roman" panose="02020603050405020304" pitchFamily="18" charset="0"/>
                  <a:sym typeface="Fira Sans Extra Condensed"/>
                </a:rPr>
                <a:t> </a:t>
              </a:r>
              <a:r>
                <a:rPr lang="en-US" sz="1300" dirty="0" err="1">
                  <a:solidFill>
                    <a:srgbClr val="FFFFFF"/>
                  </a:solidFill>
                  <a:latin typeface="Times New Roman" panose="02020603050405020304" pitchFamily="18" charset="0"/>
                  <a:ea typeface="Fira Sans Extra Condensed"/>
                  <a:cs typeface="Times New Roman" panose="02020603050405020304" pitchFamily="18" charset="0"/>
                  <a:sym typeface="Fira Sans Extra Condensed"/>
                </a:rPr>
                <a:t>tự</a:t>
              </a:r>
              <a:r>
                <a:rPr lang="en-US" sz="1300" dirty="0">
                  <a:solidFill>
                    <a:srgbClr val="FFFFFF"/>
                  </a:solidFill>
                  <a:latin typeface="Times New Roman" panose="02020603050405020304" pitchFamily="18" charset="0"/>
                  <a:ea typeface="Fira Sans Extra Condensed"/>
                  <a:cs typeface="Times New Roman" panose="02020603050405020304" pitchFamily="18" charset="0"/>
                  <a:sym typeface="Fira Sans Extra Condensed"/>
                </a:rPr>
                <a:t> </a:t>
              </a:r>
              <a:r>
                <a:rPr lang="en-US" sz="1300" dirty="0" err="1">
                  <a:solidFill>
                    <a:srgbClr val="FFFFFF"/>
                  </a:solidFill>
                  <a:latin typeface="Times New Roman" panose="02020603050405020304" pitchFamily="18" charset="0"/>
                  <a:ea typeface="Fira Sans Extra Condensed"/>
                  <a:cs typeface="Times New Roman" panose="02020603050405020304" pitchFamily="18" charset="0"/>
                  <a:sym typeface="Fira Sans Extra Condensed"/>
                </a:rPr>
                <a:t>định</a:t>
              </a:r>
              <a:r>
                <a:rPr lang="en-US" sz="1300" dirty="0">
                  <a:solidFill>
                    <a:srgbClr val="FFFFFF"/>
                  </a:solidFill>
                  <a:latin typeface="Times New Roman" panose="02020603050405020304" pitchFamily="18" charset="0"/>
                  <a:ea typeface="Fira Sans Extra Condensed"/>
                  <a:cs typeface="Times New Roman" panose="02020603050405020304" pitchFamily="18" charset="0"/>
                  <a:sym typeface="Fira Sans Extra Condensed"/>
                </a:rPr>
                <a:t> </a:t>
              </a:r>
              <a:r>
                <a:rPr lang="en-US" sz="1300" dirty="0" err="1">
                  <a:solidFill>
                    <a:srgbClr val="FFFFFF"/>
                  </a:solidFill>
                  <a:latin typeface="Times New Roman" panose="02020603050405020304" pitchFamily="18" charset="0"/>
                  <a:ea typeface="Fira Sans Extra Condensed"/>
                  <a:cs typeface="Times New Roman" panose="02020603050405020304" pitchFamily="18" charset="0"/>
                  <a:sym typeface="Fira Sans Extra Condensed"/>
                </a:rPr>
                <a:t>nghĩa</a:t>
              </a:r>
              <a:r>
                <a:rPr lang="en-US" sz="1300" dirty="0">
                  <a:solidFill>
                    <a:srgbClr val="FFFFFF"/>
                  </a:solidFill>
                  <a:latin typeface="Times New Roman" panose="02020603050405020304" pitchFamily="18" charset="0"/>
                  <a:ea typeface="Fira Sans Extra Condensed"/>
                  <a:cs typeface="Times New Roman" panose="02020603050405020304" pitchFamily="18" charset="0"/>
                  <a:sym typeface="Fira Sans Extra Condensed"/>
                </a:rPr>
                <a:t> </a:t>
              </a:r>
              <a:endParaRPr sz="1300" dirty="0">
                <a:solidFill>
                  <a:srgbClr val="FFFFFF"/>
                </a:solidFill>
                <a:latin typeface="Times New Roman" panose="02020603050405020304" pitchFamily="18" charset="0"/>
                <a:ea typeface="Fira Sans Extra Condensed"/>
                <a:cs typeface="Times New Roman" panose="02020603050405020304" pitchFamily="18" charset="0"/>
                <a:sym typeface="Fira Sans Extra Condensed"/>
              </a:endParaRPr>
            </a:p>
          </p:txBody>
        </p:sp>
      </p:grpSp>
      <p:grpSp>
        <p:nvGrpSpPr>
          <p:cNvPr id="106" name="Google Shape;248;p17">
            <a:extLst>
              <a:ext uri="{FF2B5EF4-FFF2-40B4-BE49-F238E27FC236}">
                <a16:creationId xmlns:a16="http://schemas.microsoft.com/office/drawing/2014/main" id="{3D470F13-7DC9-49F0-8C59-1047119D2970}"/>
              </a:ext>
            </a:extLst>
          </p:cNvPr>
          <p:cNvGrpSpPr/>
          <p:nvPr/>
        </p:nvGrpSpPr>
        <p:grpSpPr>
          <a:xfrm>
            <a:off x="5100414" y="3425560"/>
            <a:ext cx="1129901" cy="1139957"/>
            <a:chOff x="4168675" y="2326400"/>
            <a:chExt cx="840600" cy="840625"/>
          </a:xfrm>
        </p:grpSpPr>
        <p:sp>
          <p:nvSpPr>
            <p:cNvPr id="107" name="Google Shape;249;p17">
              <a:extLst>
                <a:ext uri="{FF2B5EF4-FFF2-40B4-BE49-F238E27FC236}">
                  <a16:creationId xmlns:a16="http://schemas.microsoft.com/office/drawing/2014/main" id="{974BD030-FE3E-47B6-BC48-D11B6C0C19ED}"/>
                </a:ext>
              </a:extLst>
            </p:cNvPr>
            <p:cNvSpPr/>
            <p:nvPr/>
          </p:nvSpPr>
          <p:spPr>
            <a:xfrm>
              <a:off x="4188300" y="2346350"/>
              <a:ext cx="801025" cy="800725"/>
            </a:xfrm>
            <a:custGeom>
              <a:avLst/>
              <a:gdLst/>
              <a:ahLst/>
              <a:cxnLst/>
              <a:rect l="l" t="t" r="r" b="b"/>
              <a:pathLst>
                <a:path w="32041" h="32029" extrusionOk="0">
                  <a:moveTo>
                    <a:pt x="16027" y="1"/>
                  </a:moveTo>
                  <a:cubicBezTo>
                    <a:pt x="7180" y="1"/>
                    <a:pt x="1" y="7168"/>
                    <a:pt x="1" y="16014"/>
                  </a:cubicBezTo>
                  <a:cubicBezTo>
                    <a:pt x="1" y="24861"/>
                    <a:pt x="7180" y="32028"/>
                    <a:pt x="16027" y="32028"/>
                  </a:cubicBezTo>
                  <a:cubicBezTo>
                    <a:pt x="24873" y="32028"/>
                    <a:pt x="32041" y="24861"/>
                    <a:pt x="32041" y="16014"/>
                  </a:cubicBezTo>
                  <a:cubicBezTo>
                    <a:pt x="32041" y="7168"/>
                    <a:pt x="24873" y="1"/>
                    <a:pt x="1602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Ngôn ngữ lập trình</a:t>
              </a:r>
              <a:endParaRPr dirty="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08" name="Google Shape;250;p17">
              <a:extLst>
                <a:ext uri="{FF2B5EF4-FFF2-40B4-BE49-F238E27FC236}">
                  <a16:creationId xmlns:a16="http://schemas.microsoft.com/office/drawing/2014/main" id="{12EEBA1E-1962-4AF8-9EAA-8FAD97AAD440}"/>
                </a:ext>
              </a:extLst>
            </p:cNvPr>
            <p:cNvSpPr/>
            <p:nvPr/>
          </p:nvSpPr>
          <p:spPr>
            <a:xfrm>
              <a:off x="4168675" y="2326400"/>
              <a:ext cx="840600" cy="840625"/>
            </a:xfrm>
            <a:custGeom>
              <a:avLst/>
              <a:gdLst/>
              <a:ahLst/>
              <a:cxnLst/>
              <a:rect l="l" t="t" r="r" b="b"/>
              <a:pathLst>
                <a:path w="33624" h="33625" extrusionOk="0">
                  <a:moveTo>
                    <a:pt x="16812" y="1584"/>
                  </a:moveTo>
                  <a:cubicBezTo>
                    <a:pt x="25206" y="1584"/>
                    <a:pt x="32028" y="8419"/>
                    <a:pt x="32028" y="16812"/>
                  </a:cubicBezTo>
                  <a:cubicBezTo>
                    <a:pt x="32028" y="25206"/>
                    <a:pt x="25206" y="32029"/>
                    <a:pt x="16812" y="32029"/>
                  </a:cubicBezTo>
                  <a:cubicBezTo>
                    <a:pt x="8418" y="32029"/>
                    <a:pt x="1584" y="25206"/>
                    <a:pt x="1584" y="16812"/>
                  </a:cubicBezTo>
                  <a:cubicBezTo>
                    <a:pt x="1584" y="8419"/>
                    <a:pt x="8418" y="1584"/>
                    <a:pt x="16812" y="1584"/>
                  </a:cubicBezTo>
                  <a:close/>
                  <a:moveTo>
                    <a:pt x="16812" y="1"/>
                  </a:moveTo>
                  <a:cubicBezTo>
                    <a:pt x="7537" y="1"/>
                    <a:pt x="0" y="7538"/>
                    <a:pt x="0" y="16812"/>
                  </a:cubicBezTo>
                  <a:cubicBezTo>
                    <a:pt x="0" y="26076"/>
                    <a:pt x="7537" y="33624"/>
                    <a:pt x="16812" y="33624"/>
                  </a:cubicBezTo>
                  <a:cubicBezTo>
                    <a:pt x="26075" y="33624"/>
                    <a:pt x="33623" y="26076"/>
                    <a:pt x="33623" y="16812"/>
                  </a:cubicBezTo>
                  <a:cubicBezTo>
                    <a:pt x="33623" y="7538"/>
                    <a:pt x="26075" y="1"/>
                    <a:pt x="1681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3"/>
          <p:cNvSpPr/>
          <p:nvPr/>
        </p:nvSpPr>
        <p:spPr>
          <a:xfrm>
            <a:off x="0" y="1045825"/>
            <a:ext cx="11971800" cy="58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p13">
            <a:hlinkClick r:id="rId3" action="ppaction://hlinksldjump"/>
          </p:cNvPr>
          <p:cNvSpPr/>
          <p:nvPr/>
        </p:nvSpPr>
        <p:spPr>
          <a:xfrm>
            <a:off x="5862075" y="82575"/>
            <a:ext cx="440400" cy="39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3">
            <a:hlinkClick r:id="rId3" action="ppaction://hlinksldjump"/>
          </p:cNvPr>
          <p:cNvSpPr/>
          <p:nvPr/>
        </p:nvSpPr>
        <p:spPr>
          <a:xfrm>
            <a:off x="8505150" y="82575"/>
            <a:ext cx="440400" cy="39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220;p10">
            <a:extLst>
              <a:ext uri="{FF2B5EF4-FFF2-40B4-BE49-F238E27FC236}">
                <a16:creationId xmlns:a16="http://schemas.microsoft.com/office/drawing/2014/main" id="{95A5C251-FACE-4802-A307-97142B0DD93E}"/>
              </a:ext>
            </a:extLst>
          </p:cNvPr>
          <p:cNvSpPr txBox="1"/>
          <p:nvPr/>
        </p:nvSpPr>
        <p:spPr>
          <a:xfrm>
            <a:off x="952902" y="117594"/>
            <a:ext cx="1819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Google</a:t>
            </a:r>
            <a:endParaRPr dirty="0"/>
          </a:p>
        </p:txBody>
      </p:sp>
      <p:sp>
        <p:nvSpPr>
          <p:cNvPr id="13" name="Google Shape;221;p10">
            <a:extLst>
              <a:ext uri="{FF2B5EF4-FFF2-40B4-BE49-F238E27FC236}">
                <a16:creationId xmlns:a16="http://schemas.microsoft.com/office/drawing/2014/main" id="{6E077493-F886-457A-BE53-8084510CA576}"/>
              </a:ext>
            </a:extLst>
          </p:cNvPr>
          <p:cNvSpPr txBox="1"/>
          <p:nvPr/>
        </p:nvSpPr>
        <p:spPr>
          <a:xfrm>
            <a:off x="3615520" y="117594"/>
            <a:ext cx="2341383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Giới</a:t>
            </a:r>
            <a:r>
              <a:rPr lang="en-US" dirty="0"/>
              <a:t> </a:t>
            </a:r>
            <a:r>
              <a:rPr lang="en-US" dirty="0" err="1"/>
              <a:t>thiệu</a:t>
            </a:r>
            <a:r>
              <a:rPr lang="en-US" dirty="0"/>
              <a:t> </a:t>
            </a:r>
            <a:r>
              <a:rPr lang="en-US" dirty="0" err="1"/>
              <a:t>nhóm</a:t>
            </a:r>
            <a:r>
              <a:rPr lang="en-US" dirty="0"/>
              <a:t> </a:t>
            </a:r>
            <a:r>
              <a:rPr lang="en-US" dirty="0" err="1"/>
              <a:t>TeamMoi</a:t>
            </a:r>
            <a:r>
              <a:rPr lang="en-US" dirty="0"/>
              <a:t>..</a:t>
            </a:r>
            <a:endParaRPr dirty="0"/>
          </a:p>
        </p:txBody>
      </p:sp>
      <p:sp>
        <p:nvSpPr>
          <p:cNvPr id="14" name="Google Shape;236;p11">
            <a:extLst>
              <a:ext uri="{FF2B5EF4-FFF2-40B4-BE49-F238E27FC236}">
                <a16:creationId xmlns:a16="http://schemas.microsoft.com/office/drawing/2014/main" id="{4D33BB32-7C31-47BA-9AC0-AF8E7C57073F}"/>
              </a:ext>
            </a:extLst>
          </p:cNvPr>
          <p:cNvSpPr txBox="1"/>
          <p:nvPr/>
        </p:nvSpPr>
        <p:spPr>
          <a:xfrm>
            <a:off x="6302475" y="111945"/>
            <a:ext cx="1819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oboto"/>
                <a:ea typeface="Roboto"/>
                <a:sym typeface="Roboto"/>
              </a:rPr>
              <a:t>Giới thiệu về code</a:t>
            </a:r>
            <a:endParaRPr dirty="0"/>
          </a:p>
        </p:txBody>
      </p:sp>
      <p:sp>
        <p:nvSpPr>
          <p:cNvPr id="15" name="Google Shape;223;p10">
            <a:extLst>
              <a:ext uri="{FF2B5EF4-FFF2-40B4-BE49-F238E27FC236}">
                <a16:creationId xmlns:a16="http://schemas.microsoft.com/office/drawing/2014/main" id="{D76D866D-F8D3-45D7-8ED3-BBCF11FBC328}"/>
              </a:ext>
            </a:extLst>
          </p:cNvPr>
          <p:cNvSpPr txBox="1"/>
          <p:nvPr/>
        </p:nvSpPr>
        <p:spPr>
          <a:xfrm>
            <a:off x="1399261" y="621795"/>
            <a:ext cx="6406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dirty="0" err="1"/>
              <a:t>Giới</a:t>
            </a:r>
            <a:r>
              <a:rPr lang="en-US" dirty="0"/>
              <a:t> </a:t>
            </a:r>
            <a:r>
              <a:rPr lang="en-US" dirty="0" err="1"/>
              <a:t>thiệu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code</a:t>
            </a:r>
          </a:p>
        </p:txBody>
      </p:sp>
      <p:pic>
        <p:nvPicPr>
          <p:cNvPr id="20" name="Picture 19" descr="A picture containing outdoor, outdoor object, day&#10;&#10;Description automatically generated">
            <a:extLst>
              <a:ext uri="{FF2B5EF4-FFF2-40B4-BE49-F238E27FC236}">
                <a16:creationId xmlns:a16="http://schemas.microsoft.com/office/drawing/2014/main" id="{378F7401-2CD9-47FA-ACE3-5A587E4EE8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725" y="1044777"/>
            <a:ext cx="12192000" cy="58132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F151807-E35A-4D52-A0DE-4BCE860623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514" y="6892778"/>
            <a:ext cx="4335234" cy="4114799"/>
          </a:xfrm>
          <a:prstGeom prst="rect">
            <a:avLst/>
          </a:prstGeom>
        </p:spPr>
      </p:pic>
      <p:pic>
        <p:nvPicPr>
          <p:cNvPr id="1026" name="Picture 2" descr="HTML5 – Logos Download">
            <a:extLst>
              <a:ext uri="{FF2B5EF4-FFF2-40B4-BE49-F238E27FC236}">
                <a16:creationId xmlns:a16="http://schemas.microsoft.com/office/drawing/2014/main" id="{F27F372A-8161-4CEA-AA47-1AC5CE3197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6293" y="1339905"/>
            <a:ext cx="905109" cy="905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ss Logo - Html &amp;amp; Css: Design And Build Web Sites - 1024x1024 PNG Download  - PNGkit">
            <a:extLst>
              <a:ext uri="{FF2B5EF4-FFF2-40B4-BE49-F238E27FC236}">
                <a16:creationId xmlns:a16="http://schemas.microsoft.com/office/drawing/2014/main" id="{B6C077D2-51DF-4D8B-955D-273E77497F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9387" y="1376024"/>
            <a:ext cx="971777" cy="1019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02C072D-49A2-42E2-BC00-139DEEA0B7F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63811" y="2725421"/>
            <a:ext cx="1902372" cy="411479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F7A30A9-45F3-4B11-A4A1-12F11D38F23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10276" y="2712526"/>
            <a:ext cx="1902372" cy="412769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AB7BA83-E46C-4925-9207-3C25A2E3BB7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0514" y="6927558"/>
            <a:ext cx="5022138" cy="40452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D9B9991-8554-45C7-9EDA-194148E35A2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0514" y="7282435"/>
            <a:ext cx="6030670" cy="32458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9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2.59259E-6 L -0.00117 -0.64282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" y="-3215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17 -0.64282 L -0.42513 -0.64282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198" y="0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-2.59259E-6 L 0.00117 -0.63287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" y="-316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17 -0.63287 L -0.4539 -0.64791 " pathEditMode="relative" rAng="0" ptsTypes="AA">
                                      <p:cBhvr>
                                        <p:cTn id="27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490" y="23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729 -0.00208 L 0.00729 -0.65208 " pathEditMode="relative" rAng="0" ptsTypes="AA">
                                      <p:cBhvr>
                                        <p:cTn id="29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picture containing outdoor, outdoor object, day&#10;&#10;Description automatically generated">
            <a:extLst>
              <a:ext uri="{FF2B5EF4-FFF2-40B4-BE49-F238E27FC236}">
                <a16:creationId xmlns:a16="http://schemas.microsoft.com/office/drawing/2014/main" id="{A2EBDC91-FF04-4D87-84C5-43BB00A1B1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2" y="1044319"/>
            <a:ext cx="12192000" cy="5813223"/>
          </a:xfrm>
          <a:prstGeom prst="rect">
            <a:avLst/>
          </a:prstGeom>
        </p:spPr>
      </p:pic>
      <p:sp>
        <p:nvSpPr>
          <p:cNvPr id="246" name="Google Shape;246;p12"/>
          <p:cNvSpPr/>
          <p:nvPr/>
        </p:nvSpPr>
        <p:spPr>
          <a:xfrm>
            <a:off x="0" y="1045825"/>
            <a:ext cx="11971800" cy="58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12"/>
          <p:cNvSpPr txBox="1"/>
          <p:nvPr/>
        </p:nvSpPr>
        <p:spPr>
          <a:xfrm>
            <a:off x="6321426" y="119100"/>
            <a:ext cx="2338479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oboto"/>
                <a:ea typeface="Roboto"/>
                <a:sym typeface="Roboto"/>
              </a:rPr>
              <a:t>Giới thiệu giao diện web</a:t>
            </a:r>
            <a:endParaRPr dirty="0"/>
          </a:p>
        </p:txBody>
      </p:sp>
      <p:sp>
        <p:nvSpPr>
          <p:cNvPr id="255" name="Google Shape;255;p12">
            <a:hlinkClick r:id="rId4" action="ppaction://hlinksldjump"/>
          </p:cNvPr>
          <p:cNvSpPr/>
          <p:nvPr/>
        </p:nvSpPr>
        <p:spPr>
          <a:xfrm>
            <a:off x="5862075" y="82575"/>
            <a:ext cx="440400" cy="39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12">
            <a:hlinkClick r:id="rId4" action="ppaction://hlinksldjump"/>
          </p:cNvPr>
          <p:cNvSpPr/>
          <p:nvPr/>
        </p:nvSpPr>
        <p:spPr>
          <a:xfrm>
            <a:off x="8505150" y="82575"/>
            <a:ext cx="440400" cy="39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C13297-22CF-46CA-BEF1-E79EEC604D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31662" y="1044319"/>
            <a:ext cx="10999032" cy="5838706"/>
          </a:xfrm>
          <a:prstGeom prst="rect">
            <a:avLst/>
          </a:prstGeom>
        </p:spPr>
      </p:pic>
      <p:sp>
        <p:nvSpPr>
          <p:cNvPr id="23" name="Google Shape;220;p10">
            <a:extLst>
              <a:ext uri="{FF2B5EF4-FFF2-40B4-BE49-F238E27FC236}">
                <a16:creationId xmlns:a16="http://schemas.microsoft.com/office/drawing/2014/main" id="{8AD181E6-9F8E-4A5D-B0EA-57F719CCD2C0}"/>
              </a:ext>
            </a:extLst>
          </p:cNvPr>
          <p:cNvSpPr txBox="1"/>
          <p:nvPr/>
        </p:nvSpPr>
        <p:spPr>
          <a:xfrm>
            <a:off x="952902" y="117594"/>
            <a:ext cx="1819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Google</a:t>
            </a:r>
            <a:endParaRPr dirty="0"/>
          </a:p>
        </p:txBody>
      </p:sp>
      <p:sp>
        <p:nvSpPr>
          <p:cNvPr id="24" name="Google Shape;221;p10">
            <a:extLst>
              <a:ext uri="{FF2B5EF4-FFF2-40B4-BE49-F238E27FC236}">
                <a16:creationId xmlns:a16="http://schemas.microsoft.com/office/drawing/2014/main" id="{68903D69-7039-4CE2-A230-FBF36DA52453}"/>
              </a:ext>
            </a:extLst>
          </p:cNvPr>
          <p:cNvSpPr txBox="1"/>
          <p:nvPr/>
        </p:nvSpPr>
        <p:spPr>
          <a:xfrm>
            <a:off x="3615520" y="117594"/>
            <a:ext cx="2341383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Giới</a:t>
            </a:r>
            <a:r>
              <a:rPr lang="en-US" dirty="0"/>
              <a:t> </a:t>
            </a:r>
            <a:r>
              <a:rPr lang="en-US" dirty="0" err="1"/>
              <a:t>thiệu</a:t>
            </a:r>
            <a:r>
              <a:rPr lang="en-US" dirty="0"/>
              <a:t> </a:t>
            </a:r>
            <a:r>
              <a:rPr lang="en-US" dirty="0" err="1"/>
              <a:t>nhóm</a:t>
            </a:r>
            <a:r>
              <a:rPr lang="en-US" dirty="0"/>
              <a:t> </a:t>
            </a:r>
            <a:r>
              <a:rPr lang="en-US" dirty="0" err="1"/>
              <a:t>TeamMoi</a:t>
            </a:r>
            <a:r>
              <a:rPr lang="en-US" dirty="0"/>
              <a:t>..</a:t>
            </a:r>
            <a:endParaRPr dirty="0"/>
          </a:p>
        </p:txBody>
      </p:sp>
      <p:sp>
        <p:nvSpPr>
          <p:cNvPr id="25" name="Google Shape;166;p8">
            <a:extLst>
              <a:ext uri="{FF2B5EF4-FFF2-40B4-BE49-F238E27FC236}">
                <a16:creationId xmlns:a16="http://schemas.microsoft.com/office/drawing/2014/main" id="{5A9DB9E7-4A02-4F1D-A537-09B54235CF99}"/>
              </a:ext>
            </a:extLst>
          </p:cNvPr>
          <p:cNvSpPr txBox="1"/>
          <p:nvPr/>
        </p:nvSpPr>
        <p:spPr>
          <a:xfrm>
            <a:off x="1399261" y="621795"/>
            <a:ext cx="6406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dirty="0" err="1">
                <a:solidFill>
                  <a:srgbClr val="595959"/>
                </a:solidFill>
                <a:latin typeface="Roboto"/>
                <a:ea typeface="Roboto"/>
                <a:sym typeface="Roboto"/>
              </a:rPr>
              <a:t>Tìm</a:t>
            </a:r>
            <a:r>
              <a:rPr lang="en-US" dirty="0">
                <a:solidFill>
                  <a:srgbClr val="595959"/>
                </a:solidFill>
                <a:latin typeface="Roboto"/>
                <a:ea typeface="Roboto"/>
                <a:sym typeface="Roboto"/>
              </a:rPr>
              <a:t> </a:t>
            </a:r>
            <a:r>
              <a:rPr lang="en-US" dirty="0" err="1">
                <a:solidFill>
                  <a:srgbClr val="595959"/>
                </a:solidFill>
                <a:latin typeface="Roboto"/>
                <a:ea typeface="Roboto"/>
                <a:sym typeface="Roboto"/>
              </a:rPr>
              <a:t>kiếm</a:t>
            </a:r>
            <a:r>
              <a:rPr lang="en-US" dirty="0">
                <a:solidFill>
                  <a:srgbClr val="595959"/>
                </a:solidFill>
                <a:latin typeface="Roboto"/>
                <a:ea typeface="Roboto"/>
                <a:sym typeface="Roboto"/>
              </a:rPr>
              <a:t> Google </a:t>
            </a:r>
            <a:r>
              <a:rPr lang="en-US" dirty="0" err="1">
                <a:solidFill>
                  <a:srgbClr val="595959"/>
                </a:solidFill>
                <a:latin typeface="Roboto"/>
                <a:ea typeface="Roboto"/>
                <a:sym typeface="Roboto"/>
              </a:rPr>
              <a:t>hoặc</a:t>
            </a:r>
            <a:r>
              <a:rPr lang="en-US" dirty="0">
                <a:solidFill>
                  <a:srgbClr val="595959"/>
                </a:solidFill>
                <a:latin typeface="Roboto"/>
                <a:ea typeface="Roboto"/>
                <a:sym typeface="Roboto"/>
              </a:rPr>
              <a:t> </a:t>
            </a:r>
            <a:r>
              <a:rPr lang="en-US" dirty="0" err="1">
                <a:solidFill>
                  <a:srgbClr val="595959"/>
                </a:solidFill>
                <a:latin typeface="Roboto"/>
                <a:ea typeface="Roboto"/>
                <a:sym typeface="Roboto"/>
              </a:rPr>
              <a:t>nhập</a:t>
            </a:r>
            <a:r>
              <a:rPr lang="en-US" dirty="0">
                <a:solidFill>
                  <a:srgbClr val="595959"/>
                </a:solidFill>
                <a:latin typeface="Roboto"/>
                <a:ea typeface="Roboto"/>
                <a:sym typeface="Roboto"/>
              </a:rPr>
              <a:t> </a:t>
            </a:r>
            <a:r>
              <a:rPr lang="en-US" dirty="0" err="1">
                <a:solidFill>
                  <a:srgbClr val="595959"/>
                </a:solidFill>
                <a:latin typeface="Roboto"/>
                <a:ea typeface="Roboto"/>
                <a:sym typeface="Roboto"/>
              </a:rPr>
              <a:t>một</a:t>
            </a:r>
            <a:r>
              <a:rPr lang="en-US" dirty="0">
                <a:solidFill>
                  <a:srgbClr val="595959"/>
                </a:solidFill>
                <a:latin typeface="Roboto"/>
                <a:ea typeface="Roboto"/>
                <a:sym typeface="Roboto"/>
              </a:rPr>
              <a:t> URL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4004332-71A6-40BD-922D-CD235BF75B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71362" y="950745"/>
            <a:ext cx="10788530" cy="575312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C7E353F-F53E-4E24-9741-DBCE2A8150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01512" y="988831"/>
            <a:ext cx="10847956" cy="577640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EB19F4E-C8C8-4CC0-B992-CF8AC0F0411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217624" y="1044319"/>
            <a:ext cx="10644742" cy="575900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CB61B00-ACAB-4B8C-93DA-0C3B24D1CE9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282366" y="1129901"/>
            <a:ext cx="10639426" cy="563533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7.40741E-7 L -0.9405 -0.0020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031" y="-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9405 -0.00208 L -1.95586 0.00069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768" y="139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1.85185E-6 L -0.9349 0.0088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6745" y="44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9349 0.0088 L -1.91277 0.0088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8893" y="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2.22222E-6 L -0.93333 0.0044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6667" y="2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93333 0.0044 L -1.92838 0.00995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9753" y="278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2.22222E-6 L -0.95182 -0.00393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591" y="-2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95182 -0.00393 L -1.90651 -0.00393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734" y="0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045E-16 -4.44444E-6 L -0.92852 -0.00902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6432" y="-46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92852 -0.00902 L -1.89232 -0.00902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43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lidesMania">
  <a:themeElements>
    <a:clrScheme name="Simple Light">
      <a:dk1>
        <a:srgbClr val="000000"/>
      </a:dk1>
      <a:lt1>
        <a:srgbClr val="FFFFFF"/>
      </a:lt1>
      <a:dk2>
        <a:srgbClr val="434343"/>
      </a:dk2>
      <a:lt2>
        <a:srgbClr val="757070"/>
      </a:lt2>
      <a:accent1>
        <a:srgbClr val="FBBC05"/>
      </a:accent1>
      <a:accent2>
        <a:srgbClr val="EA4335"/>
      </a:accent2>
      <a:accent3>
        <a:srgbClr val="34A853"/>
      </a:accent3>
      <a:accent4>
        <a:srgbClr val="4285F4"/>
      </a:accent4>
      <a:accent5>
        <a:srgbClr val="7248B9"/>
      </a:accent5>
      <a:accent6>
        <a:srgbClr val="D62976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B23136ADD262A47BB792596A024D973" ma:contentTypeVersion="0" ma:contentTypeDescription="Create a new document." ma:contentTypeScope="" ma:versionID="89c2238c9f894e76ccc4f2523dcb09e5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92278f33b33b540f01a02fd874dea831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0BC4A57-BD8E-4CD3-92F9-244EE429CDE3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E58E4204-536B-40C0-A83D-FDFA7D0CBB5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FC0A089-2184-4753-B705-EEF5C08EA1D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1194</TotalTime>
  <Words>363</Words>
  <Application>Microsoft Office PowerPoint</Application>
  <PresentationFormat>Widescreen</PresentationFormat>
  <Paragraphs>70</Paragraphs>
  <Slides>10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22" baseType="lpstr">
      <vt:lpstr>Arial</vt:lpstr>
      <vt:lpstr>Roboto</vt:lpstr>
      <vt:lpstr>Lexend Deca</vt:lpstr>
      <vt:lpstr>Abril Fatface</vt:lpstr>
      <vt:lpstr>Calibri</vt:lpstr>
      <vt:lpstr>Barlow Condensed</vt:lpstr>
      <vt:lpstr>Fira Sans Extra Condensed Medium</vt:lpstr>
      <vt:lpstr>Fira Sans Extra Condensed</vt:lpstr>
      <vt:lpstr>Roboto Medium</vt:lpstr>
      <vt:lpstr>Times New Roman</vt:lpstr>
      <vt:lpstr>Aldrich</vt:lpstr>
      <vt:lpstr>SlidesMania</vt:lpstr>
      <vt:lpstr>PowerPoint Presentation</vt:lpstr>
      <vt:lpstr>PowerPoint Presentation</vt:lpstr>
      <vt:lpstr>Google</vt:lpstr>
      <vt:lpstr>Giới thiệu về nhóm TeamMoi</vt:lpstr>
      <vt:lpstr>PowerPoint Presentation</vt:lpstr>
      <vt:lpstr>Vấn đề thực tiễn của đề tài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Google</dc:title>
  <dc:creator>010302</dc:creator>
  <cp:lastModifiedBy>Nguyễn Văn Đông</cp:lastModifiedBy>
  <cp:revision>10</cp:revision>
  <dcterms:modified xsi:type="dcterms:W3CDTF">2022-03-01T04:08:49Z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0x0101007B23136ADD262A47BB792596A024D973</vt:lpwstr>
  </property>
</Properties>
</file>